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480" cy="30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96ED014-2DE5-4FE7-8648-C233F809B59E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846EF0C-E8EC-4076-B5B3-10C5829FB2D0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A1CED2D-2862-474C-8367-D23ED84733C3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D50CBB7-40E2-4A52-8EF5-9C4A3F53B0E3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064226A-64DC-4B41-B674-AA4F2561F05D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480" cy="30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31F82DF-AF4F-4EE3-A65F-6B07C3B9FAC9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5D8045B-6CB8-4232-9331-E910AC2821D3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4ACCD90-7B0F-4368-B043-5341EC2404FF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162CB6F-0389-4D30-8A0F-55DD4BCE446D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878397F-F7BC-4CD7-AF52-E3C99E9B9C95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F2BDAD1-2B81-4B48-9CCB-E234692B2A37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C992436-7004-4886-90F5-410D4C53C321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5"/>
          <p:cNvSpPr/>
          <p:nvPr/>
        </p:nvSpPr>
        <p:spPr>
          <a:xfrm>
            <a:off x="955080" y="5982120"/>
            <a:ext cx="378756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sldNum" idx="1"/>
          </p:nvPr>
        </p:nvSpPr>
        <p:spPr>
          <a:xfrm>
            <a:off x="5880600" y="6161040"/>
            <a:ext cx="719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6599EA21-8272-4C09-974F-3592A872C559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2124000" y="2971800"/>
            <a:ext cx="794448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GIS HMI </a:t>
            </a: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Embedded Aspects 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2124000" y="4140000"/>
            <a:ext cx="7944480" cy="53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100" spc="-1" strike="noStrike" u="sng">
                <a:solidFill>
                  <a:srgbClr val="0077c8"/>
                </a:solidFill>
                <a:uFillTx/>
                <a:latin typeface="Open Sans Light"/>
                <a:ea typeface="Open Sans Light"/>
              </a:rPr>
              <a:t>KSOE</a:t>
            </a: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, Korea</a:t>
            </a:r>
            <a:br>
              <a:rPr sz="2100"/>
            </a:br>
            <a:br>
              <a:rPr sz="2100"/>
            </a:b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CHRISTOPH Sterz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Contents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Embedded Development Lifecycle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No Wait = No Waste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Web Development can be similar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Different OS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On Embedded Dont forget: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Virtual Keyboard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Performance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Updates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Translations</a:t>
            </a:r>
            <a:endParaRPr b="0" lang="en-US" sz="2800" spc="-1" strike="noStrike"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What is Embedded Development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9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Developers are not testing on the own PC/Laptop but on external Hardware – In the case of KSOE on X2 Panel or similar.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For this, programs (code, libraries …) must be specially compiled for the embedded hardware device.</a:t>
            </a:r>
            <a:br>
              <a:rPr sz="3200"/>
            </a:br>
            <a:r>
              <a:rPr b="0" lang="en-US" sz="3200" spc="-1" strike="noStrike">
                <a:latin typeface="Arial"/>
              </a:rPr>
              <a:t>Which requires Developer Computers to be specially prepared (SDK) – this costs time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Files must be copied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5BAE174AC5948BA31D87D41230C55" ma:contentTypeVersion="2" ma:contentTypeDescription="Create a new document." ma:contentTypeScope="" ma:versionID="a30d9fb80f8d899ba312ca820e3969db">
  <xsd:schema xmlns:xsd="http://www.w3.org/2001/XMLSchema" xmlns:xs="http://www.w3.org/2001/XMLSchema" xmlns:p="http://schemas.microsoft.com/office/2006/metadata/properties" xmlns:ns3="9cc3c07a-63d7-487a-881b-32482cde9923" targetNamespace="http://schemas.microsoft.com/office/2006/metadata/properties" ma:root="true" ma:fieldsID="9436574338cfde7cf2cddb32a9fe960a" ns3:_="">
    <xsd:import namespace="9cc3c07a-63d7-487a-881b-32482cde9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3c07a-63d7-487a-881b-32482cde9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3B6F72-03D6-4F29-A74E-A6A5C6FD6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3c07a-63d7-487a-881b-32482cde9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6C07E-09C8-4E20-8ED3-D65CC4342C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E4923-0EE5-4CE1-8BD6-F8117CAD72B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cc3c07a-63d7-487a-881b-32482cde992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KDAB-Presentation-16-9</Template>
  <TotalTime>2063</TotalTime>
  <Application>LibreOffice/7.4.1.2$Linux_X86_64 LibreOffice_project/40$Build-2</Application>
  <AppVersion>15.0000</AppVersion>
  <Words>718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2022-09-05T15:21:58Z</dcterms:created>
  <dc:creator>Nicolas Arnaud-Cormos</dc:creator>
  <dc:description/>
  <dc:language>en-US</dc:language>
  <cp:lastModifiedBy/>
  <dcterms:modified xsi:type="dcterms:W3CDTF">2022-10-08T13:15:23Z</dcterms:modified>
  <cp:revision>42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0x010100D8F5BAE174AC5948BA31D87D41230C55</vt:lpwstr>
  </property>
  <property fmtid="{D5CDD505-2E9C-101B-9397-08002B2CF9AE}" pid="3" name="PresentationFormat">
    <vt:lpwstr>Widescreen</vt:lpwstr>
  </property>
  <property fmtid="{D5CDD505-2E9C-101B-9397-08002B2CF9AE}" pid="4" name="Slides">
    <vt:i4>13</vt:i4>
  </property>
</Properties>
</file>