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_rels/.rels" ContentType="application/vnd.openxmlformats-package.relationships+xml"/>
  <Override PartName="/customXml/item1.xml" ContentType="application/xml"/>
  <Override PartName="/customXml/itemProps1.xml" ContentType="application/vnd.openxmlformats-officedocument.customXmlProperties+xml"/>
  <Override PartName="/customXml/item2.xml" ContentType="application/xml"/>
  <Override PartName="/customXml/_rels/item3.xml.rels" ContentType="application/vnd.openxmlformats-package.relationships+xml"/>
  <Override PartName="/customXml/_rels/item2.xml.rels" ContentType="application/vnd.openxmlformats-package.relationships+xml"/>
  <Override PartName="/customXml/_rels/item1.xml.rels" ContentType="application/vnd.openxmlformats-package.relationships+xml"/>
  <Override PartName="/customXml/itemProps2.xml" ContentType="application/vnd.openxmlformats-officedocument.customXmlProperties+xml"/>
  <Override PartName="/customXml/item3.xml" ContentType="application/xml"/>
  <Override PartName="/customXml/itemProps3.xml" ContentType="application/vnd.openxmlformats-officedocument.customXmlProperties+xml"/>
  <Override PartName="/ppt/presentation.xml" ContentType="application/vnd.openxmlformats-officedocument.presentationml.presentation.main+xml"/>
  <Override PartName="/ppt/slideMasters/_rels/slideMaster2.xml.rels" ContentType="application/vnd.openxmlformats-package.relationships+xml"/>
  <Override PartName="/ppt/slideMasters/_rels/slideMaster1.xml.rels" ContentType="application/vnd.openxmlformats-package.relationship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theme/theme1.xml" ContentType="application/vnd.openxmlformats-officedocument.theme+xml"/>
  <Override PartName="/ppt/theme/theme2.xml" ContentType="application/vnd.openxmlformats-officedocument.theme+xml"/>
  <Override PartName="/ppt/_rels/presentation.xml.rels" ContentType="application/vnd.openxmlformats-package.relationships+xml"/>
  <Override PartName="/ppt/media/image1.png" ContentType="image/png"/>
  <Override PartName="/ppt/media/image2.png" ContentType="image/png"/>
  <Override PartName="/ppt/media/image9.jpeg" ContentType="image/jpeg"/>
  <Override PartName="/ppt/media/image3.png" ContentType="image/png"/>
  <Override PartName="/ppt/media/image4.png" ContentType="image/png"/>
  <Override PartName="/ppt/media/image5.png" ContentType="image/png"/>
  <Override PartName="/ppt/media/image10.png" ContentType="image/png"/>
  <Override PartName="/ppt/media/image6.png" ContentType="image/png"/>
  <Override PartName="/ppt/media/image11.png" ContentType="image/png"/>
  <Override PartName="/ppt/media/image7.png" ContentType="image/png"/>
  <Override PartName="/ppt/media/image12.png" ContentType="image/png"/>
  <Override PartName="/ppt/media/image8.png" ContentType="image/png"/>
  <Override PartName="/ppt/slideLayouts/slideLayout13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_rels/slideLayout22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20.xml.rels" ContentType="application/vnd.openxmlformats-package.relationships+xml"/>
  <Override PartName="/ppt/slideLayouts/slideLayout6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22.xml" ContentType="application/vnd.openxmlformats-officedocument.presentationml.slideLayout+xml"/>
  <Override PartName="/ppt/presProps.xml" ContentType="application/vnd.openxmlformats-officedocument.presentationml.presProps+xml"/>
  <Override PartName="/ppt/slides/slide1.xml" ContentType="application/vnd.openxmlformats-officedocument.presentationml.slide+xml"/>
  <Override PartName="/ppt/slides/_rels/slide12.xml.rels" ContentType="application/vnd.openxmlformats-package.relationships+xml"/>
  <Override PartName="/ppt/slides/_rels/slide11.xml.rels" ContentType="application/vnd.openxmlformats-package.relationships+xml"/>
  <Override PartName="/ppt/slides/_rels/slide9.xml.rels" ContentType="application/vnd.openxmlformats-package.relationships+xml"/>
  <Override PartName="/ppt/slides/_rels/slide10.xml.rels" ContentType="application/vnd.openxmlformats-package.relationships+xml"/>
  <Override PartName="/ppt/slides/_rels/slide8.xml.rels" ContentType="application/vnd.openxmlformats-package.relationships+xml"/>
  <Override PartName="/ppt/slides/_rels/slide7.xml.rels" ContentType="application/vnd.openxmlformats-package.relationships+xml"/>
  <Override PartName="/ppt/slides/_rels/slide6.xml.rels" ContentType="application/vnd.openxmlformats-package.relationships+xml"/>
  <Override PartName="/ppt/slides/_rels/slide3.xml.rels" ContentType="application/vnd.openxmlformats-package.relationships+xml"/>
  <Override PartName="/ppt/slides/_rels/slide5.xml.rels" ContentType="application/vnd.openxmlformats-package.relationships+xml"/>
  <Override PartName="/ppt/slides/_rels/slide2.xml.rels" ContentType="application/vnd.openxmlformats-package.relationships+xml"/>
  <Override PartName="/ppt/slides/_rels/slide4.xml.rels" ContentType="application/vnd.openxmlformats-package.relationships+xml"/>
  <Override PartName="/ppt/slides/_rels/slide1.xml.rels" ContentType="application/vnd.openxmlformats-package.relationshi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10.xml" ContentType="application/vnd.openxmlformats-officedocument.presentationml.slide+xml"/>
  <Override PartName="/ppt/slides/slide9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customXml" Target="../customXml/item1.xml"/><Relationship Id="rId5" Type="http://schemas.openxmlformats.org/officeDocument/2006/relationships/customXml" Target="../customXml/item2.xml"/><Relationship Id="rId6" Type="http://schemas.openxmlformats.org/officeDocument/2006/relationships/customXml" Target="../customXml/item3.xml"/><Relationship Id="rId7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</p:sld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</p:sldIdLst>
  <p:sldSz cx="12192000" cy="6858000"/>
  <p:notesSz cx="7772400" cy="100584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presProps" Target="presProps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ceHolder 1"/>
          <p:cNvSpPr>
            <a:spLocks noGrp="1"/>
          </p:cNvSpPr>
          <p:nvPr>
            <p:ph type="title"/>
          </p:nvPr>
        </p:nvSpPr>
        <p:spPr>
          <a:xfrm>
            <a:off x="1080000" y="792000"/>
            <a:ext cx="10320120" cy="646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4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080" cy="3976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1080000" y="792000"/>
            <a:ext cx="10320120" cy="646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080" cy="3976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1080000" y="792000"/>
            <a:ext cx="10320120" cy="646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6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9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6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title"/>
          </p:nvPr>
        </p:nvSpPr>
        <p:spPr>
          <a:xfrm>
            <a:off x="1080000" y="792000"/>
            <a:ext cx="10320120" cy="646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subTitle"/>
          </p:nvPr>
        </p:nvSpPr>
        <p:spPr>
          <a:xfrm>
            <a:off x="1080000" y="792000"/>
            <a:ext cx="10320120" cy="2999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1080000" y="792000"/>
            <a:ext cx="10320120" cy="646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13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14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6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15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ceHolder 1"/>
          <p:cNvSpPr>
            <a:spLocks noGrp="1"/>
          </p:cNvSpPr>
          <p:nvPr>
            <p:ph type="title"/>
          </p:nvPr>
        </p:nvSpPr>
        <p:spPr>
          <a:xfrm>
            <a:off x="1080000" y="792000"/>
            <a:ext cx="10320120" cy="646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17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6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18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19" name="PlaceHolder 4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laceHolder 1"/>
          <p:cNvSpPr>
            <a:spLocks noGrp="1"/>
          </p:cNvSpPr>
          <p:nvPr>
            <p:ph type="title"/>
          </p:nvPr>
        </p:nvSpPr>
        <p:spPr>
          <a:xfrm>
            <a:off x="1080000" y="792000"/>
            <a:ext cx="10320120" cy="646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21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22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23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109720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laceHolder 1"/>
          <p:cNvSpPr>
            <a:spLocks noGrp="1"/>
          </p:cNvSpPr>
          <p:nvPr>
            <p:ph type="title"/>
          </p:nvPr>
        </p:nvSpPr>
        <p:spPr>
          <a:xfrm>
            <a:off x="1080000" y="792000"/>
            <a:ext cx="10320120" cy="646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25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0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26" name="PlaceHolder 3"/>
          <p:cNvSpPr>
            <a:spLocks noGrp="1"/>
          </p:cNvSpPr>
          <p:nvPr>
            <p:ph/>
          </p:nvPr>
        </p:nvSpPr>
        <p:spPr>
          <a:xfrm>
            <a:off x="609480" y="3682080"/>
            <a:ext cx="109720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laceHolder 1"/>
          <p:cNvSpPr>
            <a:spLocks noGrp="1"/>
          </p:cNvSpPr>
          <p:nvPr>
            <p:ph type="title"/>
          </p:nvPr>
        </p:nvSpPr>
        <p:spPr>
          <a:xfrm>
            <a:off x="1080000" y="792000"/>
            <a:ext cx="10320120" cy="646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28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29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30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31" name="PlaceHolder 5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PlaceHolder 1"/>
          <p:cNvSpPr>
            <a:spLocks noGrp="1"/>
          </p:cNvSpPr>
          <p:nvPr>
            <p:ph type="title"/>
          </p:nvPr>
        </p:nvSpPr>
        <p:spPr>
          <a:xfrm>
            <a:off x="1080000" y="792000"/>
            <a:ext cx="10320120" cy="646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33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35326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34" name="PlaceHolder 3"/>
          <p:cNvSpPr>
            <a:spLocks noGrp="1"/>
          </p:cNvSpPr>
          <p:nvPr>
            <p:ph/>
          </p:nvPr>
        </p:nvSpPr>
        <p:spPr>
          <a:xfrm>
            <a:off x="4319280" y="1604520"/>
            <a:ext cx="35326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35" name="PlaceHolder 4"/>
          <p:cNvSpPr>
            <a:spLocks noGrp="1"/>
          </p:cNvSpPr>
          <p:nvPr>
            <p:ph/>
          </p:nvPr>
        </p:nvSpPr>
        <p:spPr>
          <a:xfrm>
            <a:off x="8028720" y="1604520"/>
            <a:ext cx="35326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36" name="PlaceHolder 5"/>
          <p:cNvSpPr>
            <a:spLocks noGrp="1"/>
          </p:cNvSpPr>
          <p:nvPr>
            <p:ph/>
          </p:nvPr>
        </p:nvSpPr>
        <p:spPr>
          <a:xfrm>
            <a:off x="609480" y="3682080"/>
            <a:ext cx="35326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37" name="PlaceHolder 6"/>
          <p:cNvSpPr>
            <a:spLocks noGrp="1"/>
          </p:cNvSpPr>
          <p:nvPr>
            <p:ph/>
          </p:nvPr>
        </p:nvSpPr>
        <p:spPr>
          <a:xfrm>
            <a:off x="4319280" y="3682080"/>
            <a:ext cx="35326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38" name="PlaceHolder 7"/>
          <p:cNvSpPr>
            <a:spLocks noGrp="1"/>
          </p:cNvSpPr>
          <p:nvPr>
            <p:ph/>
          </p:nvPr>
        </p:nvSpPr>
        <p:spPr>
          <a:xfrm>
            <a:off x="8028720" y="3682080"/>
            <a:ext cx="35326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sldNum" idx="1"/>
          </p:nvPr>
        </p:nvSpPr>
        <p:spPr/>
        <p:txBody>
          <a:bodyPr/>
          <a:p>
            <a:fld id="{4B90B986-BB31-4585-BD7F-E6744BCC5F08}" type="slidenum">
              <a:t>&lt;#&gt;</a:t>
            </a:fld>
          </a:p>
        </p:txBody>
      </p:sp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PlaceHolder 1"/>
          <p:cNvSpPr>
            <a:spLocks noGrp="1"/>
          </p:cNvSpPr>
          <p:nvPr>
            <p:ph type="title"/>
          </p:nvPr>
        </p:nvSpPr>
        <p:spPr>
          <a:xfrm>
            <a:off x="1080000" y="792000"/>
            <a:ext cx="10320120" cy="646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44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080" cy="3976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1"/>
          </p:nvPr>
        </p:nvSpPr>
        <p:spPr/>
        <p:txBody>
          <a:bodyPr/>
          <a:p>
            <a:fld id="{783885F3-2765-448B-806B-C002FB2849D7}" type="slidenum">
              <a:t>&lt;#&gt;</a:t>
            </a:fld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PlaceHolder 1"/>
          <p:cNvSpPr>
            <a:spLocks noGrp="1"/>
          </p:cNvSpPr>
          <p:nvPr>
            <p:ph type="title"/>
          </p:nvPr>
        </p:nvSpPr>
        <p:spPr>
          <a:xfrm>
            <a:off x="1080000" y="792000"/>
            <a:ext cx="10320120" cy="646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46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080" cy="3976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1"/>
          </p:nvPr>
        </p:nvSpPr>
        <p:spPr/>
        <p:txBody>
          <a:bodyPr/>
          <a:p>
            <a:fld id="{517CE70A-F2D0-4EB9-B0D7-F507DA41E113}" type="slidenum">
              <a:t>&lt;#&gt;</a:t>
            </a:fld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1080000" y="792000"/>
            <a:ext cx="10320120" cy="646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48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6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49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6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sldNum" idx="1"/>
          </p:nvPr>
        </p:nvSpPr>
        <p:spPr/>
        <p:txBody>
          <a:bodyPr/>
          <a:p>
            <a:fld id="{A2DA2721-0393-4CB8-B7E7-4B9FC0E044E7}" type="slidenum">
              <a:t>&lt;#&gt;</a:t>
            </a:fld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1080000" y="792000"/>
            <a:ext cx="10320120" cy="646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ldNum" idx="1"/>
          </p:nvPr>
        </p:nvSpPr>
        <p:spPr/>
        <p:txBody>
          <a:bodyPr/>
          <a:p>
            <a:fld id="{1807FB83-0D9B-4DC7-96D6-4061F78E8845}" type="slidenum">
              <a:t>&lt;#&gt;</a:t>
            </a:fld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subTitle"/>
          </p:nvPr>
        </p:nvSpPr>
        <p:spPr>
          <a:xfrm>
            <a:off x="1080000" y="792000"/>
            <a:ext cx="10320120" cy="2999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en-US" sz="3200" spc="-1" strike="noStrike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ldNum" idx="1"/>
          </p:nvPr>
        </p:nvSpPr>
        <p:spPr/>
        <p:txBody>
          <a:bodyPr/>
          <a:p>
            <a:fld id="{857E3EA6-1BF2-4BA9-B4C5-C14A71B821EC}" type="slidenum">
              <a:t>&lt;#&gt;</a:t>
            </a:fld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PlaceHolder 1"/>
          <p:cNvSpPr>
            <a:spLocks noGrp="1"/>
          </p:cNvSpPr>
          <p:nvPr>
            <p:ph type="title"/>
          </p:nvPr>
        </p:nvSpPr>
        <p:spPr>
          <a:xfrm>
            <a:off x="1080000" y="792000"/>
            <a:ext cx="10320120" cy="646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53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54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6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55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sldNum" idx="1"/>
          </p:nvPr>
        </p:nvSpPr>
        <p:spPr/>
        <p:txBody>
          <a:bodyPr/>
          <a:p>
            <a:fld id="{D7FBAD53-D12C-4B52-9487-E18CCB7868DD}" type="slidenum">
              <a:t>&lt;#&gt;</a:t>
            </a:fld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PlaceHolder 1"/>
          <p:cNvSpPr>
            <a:spLocks noGrp="1"/>
          </p:cNvSpPr>
          <p:nvPr>
            <p:ph type="title"/>
          </p:nvPr>
        </p:nvSpPr>
        <p:spPr>
          <a:xfrm>
            <a:off x="1080000" y="792000"/>
            <a:ext cx="10320120" cy="646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57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6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58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59" name="PlaceHolder 4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sldNum" idx="1"/>
          </p:nvPr>
        </p:nvSpPr>
        <p:spPr/>
        <p:txBody>
          <a:bodyPr/>
          <a:p>
            <a:fld id="{A7226AFC-AEDF-4868-B90E-2A88EA9147E7}" type="slidenum">
              <a:t>&lt;#&gt;</a:t>
            </a:fld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PlaceHolder 1"/>
          <p:cNvSpPr>
            <a:spLocks noGrp="1"/>
          </p:cNvSpPr>
          <p:nvPr>
            <p:ph type="title"/>
          </p:nvPr>
        </p:nvSpPr>
        <p:spPr>
          <a:xfrm>
            <a:off x="1080000" y="792000"/>
            <a:ext cx="10320120" cy="646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61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62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63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109720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sldNum" idx="1"/>
          </p:nvPr>
        </p:nvSpPr>
        <p:spPr/>
        <p:txBody>
          <a:bodyPr/>
          <a:p>
            <a:fld id="{D5ACF7AD-3D9D-43F9-8C26-42D92092899A}" type="slidenum">
              <a:t>&lt;#&gt;</a:t>
            </a:fld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title"/>
          </p:nvPr>
        </p:nvSpPr>
        <p:spPr>
          <a:xfrm>
            <a:off x="1080000" y="792000"/>
            <a:ext cx="10320120" cy="646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65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0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66" name="PlaceHolder 3"/>
          <p:cNvSpPr>
            <a:spLocks noGrp="1"/>
          </p:cNvSpPr>
          <p:nvPr>
            <p:ph/>
          </p:nvPr>
        </p:nvSpPr>
        <p:spPr>
          <a:xfrm>
            <a:off x="609480" y="3682080"/>
            <a:ext cx="109720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sldNum" idx="1"/>
          </p:nvPr>
        </p:nvSpPr>
        <p:spPr/>
        <p:txBody>
          <a:bodyPr/>
          <a:p>
            <a:fld id="{F9280DEE-D9D0-4954-A077-70279AFE3B6E}" type="slidenum">
              <a:t>&lt;#&gt;</a:t>
            </a:fld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1080000" y="792000"/>
            <a:ext cx="10320120" cy="646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69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70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71" name="PlaceHolder 5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sldNum" idx="1"/>
          </p:nvPr>
        </p:nvSpPr>
        <p:spPr/>
        <p:txBody>
          <a:bodyPr/>
          <a:p>
            <a:fld id="{CBCB7421-3210-4846-A146-351A77554A3F}" type="slidenum">
              <a:t>&lt;#&gt;</a:t>
            </a:fld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1080000" y="792000"/>
            <a:ext cx="10320120" cy="646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73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35326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74" name="PlaceHolder 3"/>
          <p:cNvSpPr>
            <a:spLocks noGrp="1"/>
          </p:cNvSpPr>
          <p:nvPr>
            <p:ph/>
          </p:nvPr>
        </p:nvSpPr>
        <p:spPr>
          <a:xfrm>
            <a:off x="4319280" y="1604520"/>
            <a:ext cx="35326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75" name="PlaceHolder 4"/>
          <p:cNvSpPr>
            <a:spLocks noGrp="1"/>
          </p:cNvSpPr>
          <p:nvPr>
            <p:ph/>
          </p:nvPr>
        </p:nvSpPr>
        <p:spPr>
          <a:xfrm>
            <a:off x="8028720" y="1604520"/>
            <a:ext cx="35326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76" name="PlaceHolder 5"/>
          <p:cNvSpPr>
            <a:spLocks noGrp="1"/>
          </p:cNvSpPr>
          <p:nvPr>
            <p:ph/>
          </p:nvPr>
        </p:nvSpPr>
        <p:spPr>
          <a:xfrm>
            <a:off x="609480" y="3682080"/>
            <a:ext cx="35326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77" name="PlaceHolder 6"/>
          <p:cNvSpPr>
            <a:spLocks noGrp="1"/>
          </p:cNvSpPr>
          <p:nvPr>
            <p:ph/>
          </p:nvPr>
        </p:nvSpPr>
        <p:spPr>
          <a:xfrm>
            <a:off x="4319280" y="3682080"/>
            <a:ext cx="35326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78" name="PlaceHolder 7"/>
          <p:cNvSpPr>
            <a:spLocks noGrp="1"/>
          </p:cNvSpPr>
          <p:nvPr>
            <p:ph/>
          </p:nvPr>
        </p:nvSpPr>
        <p:spPr>
          <a:xfrm>
            <a:off x="8028720" y="3682080"/>
            <a:ext cx="35326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sldNum" idx="1"/>
          </p:nvPr>
        </p:nvSpPr>
        <p:spPr/>
        <p:txBody>
          <a:bodyPr/>
          <a:p>
            <a:fld id="{F20D0715-9C0A-4671-8ACB-E792C77FFB5E}" type="slidenum">
              <a:t>&lt;#&gt;</a:t>
            </a:fld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Relationship Id="rId9" Type="http://schemas.openxmlformats.org/officeDocument/2006/relationships/slideLayout" Target="../slideLayouts/slideLayout7.xml"/><Relationship Id="rId10" Type="http://schemas.openxmlformats.org/officeDocument/2006/relationships/slideLayout" Target="../slideLayouts/slideLayout8.xml"/><Relationship Id="rId11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image" Target="../media/image2.png"/><Relationship Id="rId3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4.xml"/><Relationship Id="rId5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7.xml"/><Relationship Id="rId8" Type="http://schemas.openxmlformats.org/officeDocument/2006/relationships/slideLayout" Target="../slideLayouts/slideLayout18.xml"/><Relationship Id="rId9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2.xml"/><Relationship Id="rId13" Type="http://schemas.openxmlformats.org/officeDocument/2006/relationships/slideLayout" Target="../slideLayouts/slideLayout23.xml"/><Relationship Id="rId14" Type="http://schemas.openxmlformats.org/officeDocument/2006/relationships/slideLayout" Target="../slideLayouts/slideLayout24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2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TextBox 5"/>
          <p:cNvSpPr/>
          <p:nvPr/>
        </p:nvSpPr>
        <p:spPr>
          <a:xfrm>
            <a:off x="955080" y="5982120"/>
            <a:ext cx="3787200" cy="1308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en-US" sz="4400" spc="-1" strike="noStrike">
                <a:latin typeface="Arial"/>
              </a:rPr>
              <a:t>Click to edit the title text format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2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latin typeface="Arial"/>
              </a:rPr>
              <a:t>Click to edit the outline </a:t>
            </a:r>
            <a:r>
              <a:rPr b="0" lang="en-US" sz="3200" spc="-1" strike="noStrike">
                <a:latin typeface="Arial"/>
              </a:rPr>
              <a:t>text format</a:t>
            </a:r>
            <a:endParaRPr b="0" lang="en-US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latin typeface="Arial"/>
              </a:rPr>
              <a:t>Second Outline Level</a:t>
            </a:r>
            <a:endParaRPr b="0" lang="en-US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latin typeface="Arial"/>
              </a:rPr>
              <a:t>Third Outline Level</a:t>
            </a:r>
            <a:endParaRPr b="0" lang="en-US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latin typeface="Arial"/>
              </a:rPr>
              <a:t>Fourth Outline Level</a:t>
            </a:r>
            <a:endParaRPr b="0" lang="en-US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Fifth Outline Level</a:t>
            </a:r>
            <a:endParaRPr b="0" lang="en-US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Sixth Outline Level</a:t>
            </a:r>
            <a:endParaRPr b="0" lang="en-US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Seventh Outline </a:t>
            </a:r>
            <a:r>
              <a:rPr b="0" lang="en-US" sz="2000" spc="-1" strike="noStrike">
                <a:latin typeface="Arial"/>
              </a:rPr>
              <a:t>Level</a:t>
            </a:r>
            <a:endParaRPr b="0" lang="en-US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2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TextBox 5"/>
          <p:cNvSpPr/>
          <p:nvPr/>
        </p:nvSpPr>
        <p:spPr>
          <a:xfrm>
            <a:off x="955080" y="5982120"/>
            <a:ext cx="3787200" cy="1308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40" name="PlaceHolder 1"/>
          <p:cNvSpPr>
            <a:spLocks noGrp="1"/>
          </p:cNvSpPr>
          <p:nvPr>
            <p:ph type="title"/>
          </p:nvPr>
        </p:nvSpPr>
        <p:spPr>
          <a:xfrm>
            <a:off x="1080000" y="792000"/>
            <a:ext cx="10320120" cy="646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latin typeface="Arial"/>
              </a:rPr>
              <a:t>Click to edit the title text format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41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080" cy="3976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latin typeface="Arial"/>
              </a:rPr>
              <a:t>Click to edit the outline text format</a:t>
            </a:r>
            <a:endParaRPr b="0" lang="en-US" sz="18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latin typeface="Arial"/>
              </a:rPr>
              <a:t>Second Outline Level</a:t>
            </a:r>
            <a:endParaRPr b="0" lang="en-US" sz="1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latin typeface="Arial"/>
              </a:rPr>
              <a:t>Third Outline Level</a:t>
            </a:r>
            <a:endParaRPr b="0" lang="en-US" sz="18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latin typeface="Arial"/>
              </a:rPr>
              <a:t>Fourth Outline Level</a:t>
            </a:r>
            <a:endParaRPr b="0" lang="en-US" sz="18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latin typeface="Arial"/>
              </a:rPr>
              <a:t>Fifth Outline Level</a:t>
            </a:r>
            <a:endParaRPr b="0" lang="en-US" sz="18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latin typeface="Arial"/>
              </a:rPr>
              <a:t>Sixth Outline Level</a:t>
            </a:r>
            <a:endParaRPr b="0" lang="en-US" sz="18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latin typeface="Arial"/>
              </a:rPr>
              <a:t>Seventh Outline Level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42" name="PlaceHolder 3"/>
          <p:cNvSpPr>
            <a:spLocks noGrp="1"/>
          </p:cNvSpPr>
          <p:nvPr>
            <p:ph type="sldNum" idx="1"/>
          </p:nvPr>
        </p:nvSpPr>
        <p:spPr>
          <a:xfrm>
            <a:off x="5880600" y="6161040"/>
            <a:ext cx="718920" cy="3639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0" bIns="0" anchor="b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fr-FR" sz="1200" spc="-1" strike="noStrike">
                <a:solidFill>
                  <a:srgbClr val="b2b2b2"/>
                </a:solidFill>
                <a:latin typeface="Open Sans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fld id="{4E44A8B7-6147-4BBE-A5B4-1310ADE3F5DB}" type="slidenum">
              <a:rPr b="0" lang="fr-FR" sz="1200" spc="-1" strike="noStrike">
                <a:solidFill>
                  <a:srgbClr val="b2b2b2"/>
                </a:solidFill>
                <a:latin typeface="Open Sans"/>
              </a:rPr>
              <a:t>&lt;number&gt;</a:t>
            </a:fld>
            <a:endParaRPr b="0" lang="en-US" sz="1200" spc="-1" strike="noStrike"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  <p:sldLayoutId id="2147483672" r:id="rId13"/>
    <p:sldLayoutId id="2147483673" r:id="rId14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image" Target="../media/image4.png"/><Relationship Id="rId3" Type="http://schemas.openxmlformats.org/officeDocument/2006/relationships/image" Target="../media/image5.png"/><Relationship Id="rId4" Type="http://schemas.openxmlformats.org/officeDocument/2006/relationships/slideLayout" Target="../slideLayouts/slideLayout13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image" Target="../media/image4.png"/><Relationship Id="rId3" Type="http://schemas.openxmlformats.org/officeDocument/2006/relationships/image" Target="../media/image5.png"/><Relationship Id="rId4" Type="http://schemas.openxmlformats.org/officeDocument/2006/relationships/slideLayout" Target="../slideLayouts/slideLayout1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slideLayout" Target="../slideLayouts/slideLayout15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image" Target="../media/image3.png"/><Relationship Id="rId3" Type="http://schemas.openxmlformats.org/officeDocument/2006/relationships/image" Target="../media/image3.png"/><Relationship Id="rId4" Type="http://schemas.openxmlformats.org/officeDocument/2006/relationships/slideLayout" Target="../slideLayouts/slideLayout15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image" Target="../media/image6.png"/><Relationship Id="rId2" Type="http://schemas.openxmlformats.org/officeDocument/2006/relationships/image" Target="../media/image7.png"/><Relationship Id="rId3" Type="http://schemas.openxmlformats.org/officeDocument/2006/relationships/image" Target="../media/image8.png"/><Relationship Id="rId4" Type="http://schemas.openxmlformats.org/officeDocument/2006/relationships/slideLayout" Target="../slideLayouts/slideLayout15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image" Target="../media/image9.jpeg"/><Relationship Id="rId2" Type="http://schemas.openxmlformats.org/officeDocument/2006/relationships/image" Target="../media/image10.png"/><Relationship Id="rId3" Type="http://schemas.openxmlformats.org/officeDocument/2006/relationships/image" Target="../media/image11.png"/><Relationship Id="rId4" Type="http://schemas.openxmlformats.org/officeDocument/2006/relationships/image" Target="../media/image12.png"/><Relationship Id="rId5" Type="http://schemas.openxmlformats.org/officeDocument/2006/relationships/slideLayout" Target="../slideLayouts/slideLayout15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6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6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PlaceHolder 1"/>
          <p:cNvSpPr>
            <a:spLocks noGrp="1"/>
          </p:cNvSpPr>
          <p:nvPr>
            <p:ph type="title"/>
          </p:nvPr>
        </p:nvSpPr>
        <p:spPr>
          <a:xfrm>
            <a:off x="2124000" y="2971800"/>
            <a:ext cx="7944120" cy="915480"/>
          </a:xfrm>
          <a:prstGeom prst="rect">
            <a:avLst/>
          </a:prstGeom>
          <a:noFill/>
          <a:ln w="0">
            <a:noFill/>
          </a:ln>
        </p:spPr>
        <p:txBody>
          <a:bodyPr lIns="0" rIns="0" tIns="72000" bIns="0" anchor="t">
            <a:noAutofit/>
          </a:bodyPr>
          <a:p>
            <a:pPr indent="0">
              <a:lnSpc>
                <a:spcPct val="90000"/>
              </a:lnSpc>
              <a:buNone/>
              <a:tabLst>
                <a:tab algn="l" pos="0"/>
              </a:tabLst>
            </a:pPr>
            <a:r>
              <a:rPr b="0" lang="en-US" sz="3600" spc="-1" strike="noStrike">
                <a:solidFill>
                  <a:srgbClr val="000000"/>
                </a:solidFill>
                <a:latin typeface="Open Sans Semibold"/>
                <a:ea typeface="Open Sans Semibold"/>
              </a:rPr>
              <a:t>Introduction to </a:t>
            </a:r>
            <a:br>
              <a:rPr sz="3600"/>
            </a:br>
            <a:r>
              <a:rPr b="0" lang="en-US" sz="3600" spc="-1" strike="noStrike">
                <a:solidFill>
                  <a:srgbClr val="000000"/>
                </a:solidFill>
                <a:latin typeface="Open Sans Semibold"/>
                <a:ea typeface="Open Sans Semibold"/>
              </a:rPr>
              <a:t>GUI Frameworks: Qt Slint Flutter</a:t>
            </a:r>
            <a:endParaRPr b="0" lang="en-US" sz="3600" spc="-1" strike="noStrike">
              <a:latin typeface="Arial"/>
            </a:endParaRPr>
          </a:p>
        </p:txBody>
      </p:sp>
      <p:sp>
        <p:nvSpPr>
          <p:cNvPr id="80" name="PlaceHolder 2"/>
          <p:cNvSpPr>
            <a:spLocks noGrp="1"/>
          </p:cNvSpPr>
          <p:nvPr>
            <p:ph type="subTitle"/>
          </p:nvPr>
        </p:nvSpPr>
        <p:spPr>
          <a:xfrm>
            <a:off x="2124000" y="4140000"/>
            <a:ext cx="7944120" cy="538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indent="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en-US" sz="2100" spc="-1" strike="noStrike" u="sng">
                <a:solidFill>
                  <a:srgbClr val="0077c8"/>
                </a:solidFill>
                <a:uFillTx/>
                <a:latin typeface="Open Sans Light"/>
                <a:ea typeface="Open Sans Light"/>
              </a:rPr>
              <a:t>KSOE</a:t>
            </a:r>
            <a:r>
              <a:rPr b="0" lang="en-US" sz="2100" spc="-1" strike="noStrike">
                <a:solidFill>
                  <a:srgbClr val="0077c8"/>
                </a:solidFill>
                <a:latin typeface="Open Sans Light"/>
                <a:ea typeface="Open Sans Light"/>
              </a:rPr>
              <a:t>, Korea</a:t>
            </a:r>
            <a:br>
              <a:rPr sz="2100"/>
            </a:br>
            <a:br>
              <a:rPr sz="2100"/>
            </a:br>
            <a:r>
              <a:rPr b="0" lang="en-US" sz="2100" spc="-1" strike="noStrike">
                <a:solidFill>
                  <a:srgbClr val="0077c8"/>
                </a:solidFill>
                <a:latin typeface="Open Sans Light"/>
                <a:ea typeface="Open Sans Light"/>
              </a:rPr>
              <a:t>CHRISTOPH Sterz</a:t>
            </a:r>
            <a:endParaRPr b="0" lang="en-US" sz="21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080" cy="1144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n-US" sz="4400" spc="-1" strike="noStrike">
                <a:latin typeface="Arial"/>
              </a:rPr>
              <a:t>Contents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82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080" cy="3976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8000"/>
          </a:bodyPr>
          <a:p>
            <a:pPr marL="216000" indent="-216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latin typeface="Arial"/>
              </a:rPr>
              <a:t>This Presentation will introduce the 3 GUI Frameworks</a:t>
            </a:r>
            <a:endParaRPr b="0" lang="en-US" sz="3200" spc="-1" strike="noStrike">
              <a:latin typeface="Arial"/>
            </a:endParaRPr>
          </a:p>
          <a:p>
            <a:pPr lvl="1" marL="864000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Font typeface="StarSymbol"/>
              <a:buAutoNum type="arabicParenR"/>
            </a:pPr>
            <a:r>
              <a:rPr b="0" lang="en-US" sz="2800" spc="-1" strike="noStrike">
                <a:latin typeface="Arial"/>
              </a:rPr>
              <a:t>Qt</a:t>
            </a:r>
            <a:endParaRPr b="0" lang="en-US" sz="2800" spc="-1" strike="noStrike">
              <a:latin typeface="Arial"/>
            </a:endParaRPr>
          </a:p>
          <a:p>
            <a:pPr lvl="1" marL="864000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Font typeface="StarSymbol"/>
              <a:buAutoNum type="arabicParenR"/>
            </a:pPr>
            <a:r>
              <a:rPr b="0" lang="en-US" sz="2800" spc="-1" strike="noStrike">
                <a:latin typeface="Arial"/>
              </a:rPr>
              <a:t>Flutter</a:t>
            </a:r>
            <a:endParaRPr b="0" lang="en-US" sz="2800" spc="-1" strike="noStrike">
              <a:latin typeface="Arial"/>
            </a:endParaRPr>
          </a:p>
          <a:p>
            <a:pPr lvl="1" marL="864000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Font typeface="StarSymbol"/>
              <a:buAutoNum type="arabicParenR"/>
            </a:pPr>
            <a:r>
              <a:rPr b="0" lang="en-US" sz="2800" spc="-1" strike="noStrike">
                <a:latin typeface="Arial"/>
              </a:rPr>
              <a:t>Slint</a:t>
            </a:r>
            <a:endParaRPr b="0" lang="en-US" sz="2800" spc="-1" strike="noStrike">
              <a:latin typeface="Arial"/>
            </a:endParaRPr>
          </a:p>
          <a:p>
            <a:pPr marL="216000" indent="-216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latin typeface="Arial"/>
              </a:rPr>
              <a:t>The KSOE POC was implemented 3 Times (For each Framework)</a:t>
            </a:r>
            <a:endParaRPr b="0" lang="en-US" sz="3200" spc="-1" strike="noStrike">
              <a:latin typeface="Arial"/>
            </a:endParaRPr>
          </a:p>
          <a:p>
            <a:pPr marL="216000" indent="-216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latin typeface="Arial"/>
              </a:rPr>
              <a:t>This presentation introduces History, Languages, and UI concepts </a:t>
            </a:r>
            <a:endParaRPr b="0" lang="en-US" sz="3200" spc="-1" strike="noStrike">
              <a:latin typeface="Arial"/>
            </a:endParaRPr>
          </a:p>
          <a:p>
            <a:pPr marL="216000" indent="-216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latin typeface="Arial"/>
              </a:rPr>
              <a:t>The Information will guide KSOE engineers and management</a:t>
            </a:r>
            <a:endParaRPr b="0" lang="en-US" sz="3200" spc="-1" strike="noStrike">
              <a:latin typeface="Arial"/>
            </a:endParaRPr>
          </a:p>
        </p:txBody>
      </p:sp>
      <p:pic>
        <p:nvPicPr>
          <p:cNvPr id="83" name="" descr=""/>
          <p:cNvPicPr/>
          <p:nvPr/>
        </p:nvPicPr>
        <p:blipFill>
          <a:blip r:embed="rId1"/>
          <a:stretch/>
        </p:blipFill>
        <p:spPr>
          <a:xfrm>
            <a:off x="2743200" y="2255400"/>
            <a:ext cx="1599840" cy="1173600"/>
          </a:xfrm>
          <a:prstGeom prst="rect">
            <a:avLst/>
          </a:prstGeom>
          <a:ln w="0">
            <a:noFill/>
          </a:ln>
        </p:spPr>
      </p:pic>
      <p:pic>
        <p:nvPicPr>
          <p:cNvPr id="84" name="" descr=""/>
          <p:cNvPicPr/>
          <p:nvPr/>
        </p:nvPicPr>
        <p:blipFill>
          <a:blip r:embed="rId2"/>
          <a:stretch/>
        </p:blipFill>
        <p:spPr>
          <a:xfrm>
            <a:off x="8534880" y="2286000"/>
            <a:ext cx="1294560" cy="1294560"/>
          </a:xfrm>
          <a:prstGeom prst="rect">
            <a:avLst/>
          </a:prstGeom>
          <a:ln w="0">
            <a:noFill/>
          </a:ln>
        </p:spPr>
      </p:pic>
      <p:pic>
        <p:nvPicPr>
          <p:cNvPr id="85" name="" descr=""/>
          <p:cNvPicPr/>
          <p:nvPr/>
        </p:nvPicPr>
        <p:blipFill>
          <a:blip r:embed="rId3"/>
          <a:stretch/>
        </p:blipFill>
        <p:spPr>
          <a:xfrm>
            <a:off x="5843880" y="2286360"/>
            <a:ext cx="785160" cy="114264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"/>
          <p:cNvSpPr/>
          <p:nvPr/>
        </p:nvSpPr>
        <p:spPr>
          <a:xfrm>
            <a:off x="4343400" y="2946240"/>
            <a:ext cx="6171840" cy="518760"/>
          </a:xfrm>
          <a:prstGeom prst="roundRect">
            <a:avLst>
              <a:gd name="adj" fmla="val 16667"/>
            </a:avLst>
          </a:prstGeom>
          <a:solidFill>
            <a:srgbClr val="8e03a3"/>
          </a:solidFill>
          <a:ln w="0">
            <a:solidFill>
              <a:srgbClr val="203864"/>
            </a:solidFill>
          </a:ln>
        </p:spPr>
        <p:style>
          <a:lnRef idx="0"/>
          <a:fillRef idx="0"/>
          <a:effectRef idx="0"/>
          <a:fontRef idx="minor"/>
        </p:style>
      </p:sp>
      <p:sp>
        <p:nvSpPr>
          <p:cNvPr id="87" name=""/>
          <p:cNvSpPr/>
          <p:nvPr/>
        </p:nvSpPr>
        <p:spPr>
          <a:xfrm>
            <a:off x="8229600" y="2946240"/>
            <a:ext cx="2285640" cy="518760"/>
          </a:xfrm>
          <a:prstGeom prst="roundRect">
            <a:avLst>
              <a:gd name="adj" fmla="val 16667"/>
            </a:avLst>
          </a:prstGeom>
          <a:solidFill>
            <a:srgbClr val="63bbee"/>
          </a:solidFill>
          <a:ln w="0">
            <a:solidFill>
              <a:srgbClr val="203864"/>
            </a:solidFill>
          </a:ln>
        </p:spPr>
        <p:style>
          <a:lnRef idx="0"/>
          <a:fillRef idx="0"/>
          <a:effectRef idx="0"/>
          <a:fontRef idx="minor"/>
        </p:style>
      </p:sp>
      <p:sp>
        <p:nvSpPr>
          <p:cNvPr id="88" name=""/>
          <p:cNvSpPr/>
          <p:nvPr/>
        </p:nvSpPr>
        <p:spPr>
          <a:xfrm>
            <a:off x="3657600" y="3788640"/>
            <a:ext cx="6858000" cy="518760"/>
          </a:xfrm>
          <a:prstGeom prst="roundRect">
            <a:avLst>
              <a:gd name="adj" fmla="val 16667"/>
            </a:avLst>
          </a:prstGeom>
          <a:solidFill>
            <a:srgbClr val="fc5c00"/>
          </a:solidFill>
          <a:ln w="0">
            <a:solidFill>
              <a:srgbClr val="203864"/>
            </a:solidFill>
          </a:ln>
        </p:spPr>
        <p:style>
          <a:lnRef idx="0"/>
          <a:fillRef idx="0"/>
          <a:effectRef idx="0"/>
          <a:fontRef idx="minor"/>
        </p:style>
      </p:sp>
      <p:sp>
        <p:nvSpPr>
          <p:cNvPr id="89" name="PlaceHolder 1"/>
          <p:cNvSpPr>
            <a:spLocks noGrp="1"/>
          </p:cNvSpPr>
          <p:nvPr>
            <p:ph type="title"/>
          </p:nvPr>
        </p:nvSpPr>
        <p:spPr>
          <a:xfrm>
            <a:off x="1109880" y="792000"/>
            <a:ext cx="10320120" cy="646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n-US" sz="4400" spc="-1" strike="noStrike">
                <a:latin typeface="Arial"/>
              </a:rPr>
              <a:t>History - Overview</a:t>
            </a:r>
            <a:endParaRPr b="1" lang="en-US" sz="4400" spc="-1" strike="noStrike">
              <a:latin typeface="Arial"/>
            </a:endParaRPr>
          </a:p>
        </p:txBody>
      </p:sp>
      <p:sp>
        <p:nvSpPr>
          <p:cNvPr id="90" name=""/>
          <p:cNvSpPr/>
          <p:nvPr/>
        </p:nvSpPr>
        <p:spPr>
          <a:xfrm>
            <a:off x="1828800" y="4572000"/>
            <a:ext cx="9829800" cy="0"/>
          </a:xfrm>
          <a:prstGeom prst="line">
            <a:avLst/>
          </a:prstGeom>
          <a:ln w="0">
            <a:solidFill>
              <a:srgbClr val="3465a4"/>
            </a:solidFill>
            <a:tailEnd len="med" type="triangle" w="med"/>
          </a:ln>
        </p:spPr>
        <p:style>
          <a:lnRef idx="0"/>
          <a:fillRef idx="0"/>
          <a:effectRef idx="0"/>
          <a:fontRef idx="minor"/>
        </p:style>
      </p:sp>
      <p:sp>
        <p:nvSpPr>
          <p:cNvPr id="91" name=""/>
          <p:cNvSpPr/>
          <p:nvPr/>
        </p:nvSpPr>
        <p:spPr>
          <a:xfrm>
            <a:off x="8915400" y="3788640"/>
            <a:ext cx="1600200" cy="518760"/>
          </a:xfrm>
          <a:prstGeom prst="roundRect">
            <a:avLst>
              <a:gd name="adj" fmla="val 16667"/>
            </a:avLst>
          </a:prstGeom>
          <a:solidFill>
            <a:srgbClr val="023f62"/>
          </a:solidFill>
          <a:ln w="0">
            <a:solidFill>
              <a:srgbClr val="203864"/>
            </a:solidFill>
          </a:ln>
        </p:spPr>
        <p:style>
          <a:lnRef idx="0"/>
          <a:fillRef idx="0"/>
          <a:effectRef idx="0"/>
          <a:fontRef idx="minor"/>
        </p:style>
      </p:sp>
      <p:sp>
        <p:nvSpPr>
          <p:cNvPr id="92" name=""/>
          <p:cNvSpPr txBox="1"/>
          <p:nvPr/>
        </p:nvSpPr>
        <p:spPr>
          <a:xfrm>
            <a:off x="4800600" y="4572000"/>
            <a:ext cx="914400" cy="6022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r>
              <a:rPr b="0" lang="en-US" sz="1800" spc="-1" strike="noStrike">
                <a:latin typeface="Arial"/>
              </a:rPr>
              <a:t>iMX6</a:t>
            </a:r>
            <a:br>
              <a:rPr sz="1800"/>
            </a:br>
            <a:r>
              <a:rPr b="0" lang="en-US" sz="1800" spc="-1" strike="noStrike">
                <a:latin typeface="Arial"/>
              </a:rPr>
              <a:t>2011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93" name=""/>
          <p:cNvSpPr txBox="1"/>
          <p:nvPr/>
        </p:nvSpPr>
        <p:spPr>
          <a:xfrm>
            <a:off x="8457840" y="2910240"/>
            <a:ext cx="914400" cy="6022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Flutter</a:t>
            </a:r>
            <a:br>
              <a:rPr sz="1800"/>
            </a:b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2017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4" name=""/>
          <p:cNvSpPr txBox="1"/>
          <p:nvPr/>
        </p:nvSpPr>
        <p:spPr>
          <a:xfrm>
            <a:off x="4800240" y="2910240"/>
            <a:ext cx="914400" cy="6022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Dart</a:t>
            </a:r>
            <a:br>
              <a:rPr sz="1800"/>
            </a:b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2011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95" name=""/>
          <p:cNvSpPr txBox="1"/>
          <p:nvPr/>
        </p:nvSpPr>
        <p:spPr>
          <a:xfrm>
            <a:off x="9468000" y="3741120"/>
            <a:ext cx="914400" cy="6022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Slint</a:t>
            </a:r>
            <a:br>
              <a:rPr sz="1800"/>
            </a:b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2020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96" name=""/>
          <p:cNvSpPr txBox="1"/>
          <p:nvPr/>
        </p:nvSpPr>
        <p:spPr>
          <a:xfrm>
            <a:off x="3850200" y="3741120"/>
            <a:ext cx="914400" cy="6022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Rust</a:t>
            </a:r>
            <a:br>
              <a:rPr sz="1800"/>
            </a:b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2010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97" name=""/>
          <p:cNvSpPr txBox="1"/>
          <p:nvPr/>
        </p:nvSpPr>
        <p:spPr>
          <a:xfrm>
            <a:off x="8566200" y="4572000"/>
            <a:ext cx="914400" cy="6022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r>
              <a:rPr b="0" lang="en-US" sz="1800" spc="-1" strike="noStrike">
                <a:latin typeface="Arial"/>
              </a:rPr>
              <a:t>iMX8</a:t>
            </a:r>
            <a:br>
              <a:rPr sz="1800"/>
            </a:br>
            <a:r>
              <a:rPr b="0" lang="en-US" sz="1800" spc="-1" strike="noStrike">
                <a:latin typeface="Arial"/>
              </a:rPr>
              <a:t>2017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98" name=""/>
          <p:cNvSpPr/>
          <p:nvPr/>
        </p:nvSpPr>
        <p:spPr>
          <a:xfrm>
            <a:off x="-685800" y="2104920"/>
            <a:ext cx="11201400" cy="518760"/>
          </a:xfrm>
          <a:prstGeom prst="roundRect">
            <a:avLst>
              <a:gd name="adj" fmla="val 16667"/>
            </a:avLst>
          </a:prstGeom>
          <a:solidFill>
            <a:srgbClr val="43c330"/>
          </a:solidFill>
          <a:ln w="0">
            <a:solidFill>
              <a:srgbClr val="203864"/>
            </a:solidFill>
          </a:ln>
        </p:spPr>
        <p:style>
          <a:lnRef idx="0"/>
          <a:fillRef idx="0"/>
          <a:effectRef idx="0"/>
          <a:fontRef idx="minor"/>
        </p:style>
      </p:sp>
      <p:sp>
        <p:nvSpPr>
          <p:cNvPr id="99" name=""/>
          <p:cNvSpPr txBox="1"/>
          <p:nvPr/>
        </p:nvSpPr>
        <p:spPr>
          <a:xfrm>
            <a:off x="9504000" y="2057760"/>
            <a:ext cx="914400" cy="6022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Qt6</a:t>
            </a:r>
            <a:br>
              <a:rPr sz="1800"/>
            </a:b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2020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100" name=""/>
          <p:cNvSpPr txBox="1"/>
          <p:nvPr/>
        </p:nvSpPr>
        <p:spPr>
          <a:xfrm>
            <a:off x="685800" y="2068920"/>
            <a:ext cx="914400" cy="6022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Qt4</a:t>
            </a:r>
            <a:br>
              <a:rPr sz="1800"/>
            </a:b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2004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101" name=""/>
          <p:cNvSpPr txBox="1"/>
          <p:nvPr/>
        </p:nvSpPr>
        <p:spPr>
          <a:xfrm>
            <a:off x="5257800" y="2057400"/>
            <a:ext cx="914400" cy="6022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Qt5</a:t>
            </a:r>
            <a:br>
              <a:rPr sz="1800"/>
            </a:b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2012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102" name=""/>
          <p:cNvSpPr txBox="1"/>
          <p:nvPr/>
        </p:nvSpPr>
        <p:spPr>
          <a:xfrm>
            <a:off x="7291800" y="5070240"/>
            <a:ext cx="1143000" cy="85824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r>
              <a:rPr b="1" lang="en-US" sz="1800" spc="-1" strike="noStrike">
                <a:latin typeface="Arial"/>
              </a:rPr>
              <a:t>X2 Panel Release</a:t>
            </a:r>
            <a:br>
              <a:rPr sz="1800"/>
            </a:br>
            <a:r>
              <a:rPr b="1" lang="en-US" sz="1800" spc="-1" strike="noStrike">
                <a:latin typeface="Arial"/>
              </a:rPr>
              <a:t>2016</a:t>
            </a:r>
            <a:endParaRPr b="1" lang="en-US" sz="1800" spc="-1" strike="noStrike">
              <a:latin typeface="Arial"/>
            </a:endParaRPr>
          </a:p>
        </p:txBody>
      </p:sp>
      <p:sp>
        <p:nvSpPr>
          <p:cNvPr id="103" name=""/>
          <p:cNvSpPr/>
          <p:nvPr/>
        </p:nvSpPr>
        <p:spPr>
          <a:xfrm flipV="1">
            <a:off x="7772400" y="1600200"/>
            <a:ext cx="0" cy="3470040"/>
          </a:xfrm>
          <a:prstGeom prst="line">
            <a:avLst/>
          </a:prstGeom>
          <a:ln w="0">
            <a:solidFill>
              <a:srgbClr val="3465a4"/>
            </a:solidFill>
          </a:ln>
        </p:spPr>
        <p:style>
          <a:lnRef idx="0"/>
          <a:fillRef idx="0"/>
          <a:effectRef idx="0"/>
          <a:fontRef idx="minor"/>
        </p:style>
      </p:sp>
      <p:pic>
        <p:nvPicPr>
          <p:cNvPr id="104" name="" descr=""/>
          <p:cNvPicPr/>
          <p:nvPr/>
        </p:nvPicPr>
        <p:blipFill>
          <a:blip r:embed="rId1"/>
          <a:stretch/>
        </p:blipFill>
        <p:spPr>
          <a:xfrm>
            <a:off x="10744200" y="2021400"/>
            <a:ext cx="623160" cy="457200"/>
          </a:xfrm>
          <a:prstGeom prst="rect">
            <a:avLst/>
          </a:prstGeom>
          <a:ln w="0">
            <a:noFill/>
          </a:ln>
        </p:spPr>
      </p:pic>
      <p:pic>
        <p:nvPicPr>
          <p:cNvPr id="105" name="" descr=""/>
          <p:cNvPicPr/>
          <p:nvPr/>
        </p:nvPicPr>
        <p:blipFill>
          <a:blip r:embed="rId2"/>
          <a:stretch/>
        </p:blipFill>
        <p:spPr>
          <a:xfrm>
            <a:off x="10744200" y="3765600"/>
            <a:ext cx="685800" cy="685800"/>
          </a:xfrm>
          <a:prstGeom prst="rect">
            <a:avLst/>
          </a:prstGeom>
          <a:ln w="0">
            <a:noFill/>
          </a:ln>
        </p:spPr>
      </p:pic>
      <p:pic>
        <p:nvPicPr>
          <p:cNvPr id="106" name="" descr=""/>
          <p:cNvPicPr/>
          <p:nvPr/>
        </p:nvPicPr>
        <p:blipFill>
          <a:blip r:embed="rId3"/>
          <a:stretch/>
        </p:blipFill>
        <p:spPr>
          <a:xfrm>
            <a:off x="10850400" y="2827800"/>
            <a:ext cx="471240" cy="685800"/>
          </a:xfrm>
          <a:prstGeom prst="rect">
            <a:avLst/>
          </a:prstGeom>
          <a:ln w="0">
            <a:noFill/>
          </a:ln>
        </p:spPr>
      </p:pic>
      <p:sp>
        <p:nvSpPr>
          <p:cNvPr id="107" name=""/>
          <p:cNvSpPr/>
          <p:nvPr/>
        </p:nvSpPr>
        <p:spPr>
          <a:xfrm>
            <a:off x="5029200" y="1828800"/>
            <a:ext cx="5486400" cy="276120"/>
          </a:xfrm>
          <a:prstGeom prst="roundRect">
            <a:avLst>
              <a:gd name="adj" fmla="val 16667"/>
            </a:avLst>
          </a:prstGeom>
          <a:solidFill>
            <a:srgbClr val="0369a3"/>
          </a:solidFill>
          <a:ln w="0">
            <a:solidFill>
              <a:srgbClr val="203864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QML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108" name=""/>
          <p:cNvSpPr txBox="1"/>
          <p:nvPr/>
        </p:nvSpPr>
        <p:spPr>
          <a:xfrm>
            <a:off x="685800" y="3200400"/>
            <a:ext cx="1600200" cy="111420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r>
              <a:rPr b="1" lang="en-US" sz="1800" spc="-1" strike="noStrike">
                <a:solidFill>
                  <a:srgbClr val="949494"/>
                </a:solidFill>
                <a:latin typeface="Arial"/>
              </a:rPr>
              <a:t>Software &amp; GUI</a:t>
            </a:r>
            <a:br>
              <a:rPr sz="1800"/>
            </a:br>
            <a:r>
              <a:rPr b="1" lang="en-US" sz="1800" spc="-1" strike="noStrike">
                <a:solidFill>
                  <a:srgbClr val="949494"/>
                </a:solidFill>
                <a:latin typeface="Arial"/>
              </a:rPr>
              <a:t>Frameworks</a:t>
            </a:r>
            <a:endParaRPr b="1" lang="en-US" sz="1800" spc="-1" strike="noStrike">
              <a:solidFill>
                <a:srgbClr val="949494"/>
              </a:solidFill>
              <a:latin typeface="Arial"/>
            </a:endParaRPr>
          </a:p>
        </p:txBody>
      </p:sp>
      <p:sp>
        <p:nvSpPr>
          <p:cNvPr id="109" name=""/>
          <p:cNvSpPr txBox="1"/>
          <p:nvPr/>
        </p:nvSpPr>
        <p:spPr>
          <a:xfrm>
            <a:off x="685800" y="4829400"/>
            <a:ext cx="1600200" cy="111420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r>
              <a:rPr b="1" lang="en-US" sz="1800" spc="-1" strike="noStrike">
                <a:solidFill>
                  <a:srgbClr val="949494"/>
                </a:solidFill>
                <a:latin typeface="Arial"/>
              </a:rPr>
              <a:t>Hardware</a:t>
            </a:r>
            <a:endParaRPr b="1" lang="en-US" sz="1800" spc="-1" strike="noStrike">
              <a:solidFill>
                <a:srgbClr val="949494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PlaceHolder 1"/>
          <p:cNvSpPr>
            <a:spLocks noGrp="1"/>
          </p:cNvSpPr>
          <p:nvPr>
            <p:ph type="title"/>
          </p:nvPr>
        </p:nvSpPr>
        <p:spPr>
          <a:xfrm>
            <a:off x="1080000" y="228600"/>
            <a:ext cx="1032012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1" lang="en-US" sz="4400" spc="-1" strike="noStrike">
                <a:latin typeface="Arial"/>
              </a:rPr>
              <a:t>Qt is the Oldest</a:t>
            </a:r>
            <a:br>
              <a:rPr sz="4400"/>
            </a:br>
            <a:r>
              <a:rPr b="1" lang="en-US" sz="4400" spc="-1" strike="noStrike">
                <a:latin typeface="Arial"/>
              </a:rPr>
              <a:t>QML is medium-old</a:t>
            </a:r>
            <a:endParaRPr b="1" lang="en-US" sz="4400" spc="-1" strike="noStrike">
              <a:latin typeface="Arial"/>
            </a:endParaRPr>
          </a:p>
        </p:txBody>
      </p:sp>
      <p:sp>
        <p:nvSpPr>
          <p:cNvPr id="111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080" cy="3976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1000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latin typeface="Arial"/>
              </a:rPr>
              <a:t>Qt is by far the oldest GUI Framework (1995) </a:t>
            </a:r>
            <a:endParaRPr b="0" lang="en-US" sz="3200" spc="-1" strike="noStrike">
              <a:latin typeface="Arial"/>
            </a:endParaRPr>
          </a:p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latin typeface="Arial"/>
              </a:rPr>
              <a:t>Qt ist based on the programming Language C++ (1985)</a:t>
            </a:r>
            <a:endParaRPr b="0" lang="en-US" sz="3200" spc="-1" strike="noStrike">
              <a:latin typeface="Arial"/>
            </a:endParaRPr>
          </a:p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latin typeface="Arial"/>
              </a:rPr>
              <a:t>Almost all Qt Touch-GUIs are programmed in QML (2011)</a:t>
            </a:r>
            <a:endParaRPr b="0" lang="en-US" sz="3200" spc="-1" strike="noStrike">
              <a:latin typeface="Arial"/>
            </a:endParaRPr>
          </a:p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latin typeface="Arial"/>
              </a:rPr>
              <a:t>There is the option of programming in python instead of C++ since 2019. </a:t>
            </a:r>
            <a:endParaRPr b="0" lang="en-US" sz="3200" spc="-1" strike="noStrike">
              <a:latin typeface="Arial"/>
            </a:endParaRPr>
          </a:p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latin typeface="Arial"/>
              </a:rPr>
              <a:t>Qt Changed Owner Multiple times</a:t>
            </a:r>
            <a:endParaRPr b="0" lang="en-US" sz="32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latin typeface="Arial"/>
              </a:rPr>
              <a:t>1991 – 2008 Trolltech</a:t>
            </a:r>
            <a:endParaRPr b="0" lang="en-US" sz="24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latin typeface="Arial"/>
              </a:rPr>
              <a:t>2008 – 2011 Nokia</a:t>
            </a:r>
            <a:endParaRPr b="0" lang="en-US" sz="24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latin typeface="Arial"/>
              </a:rPr>
              <a:t>2011 – 2014 Digia</a:t>
            </a:r>
            <a:endParaRPr b="0" lang="en-US" sz="24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latin typeface="Arial"/>
              </a:rPr>
              <a:t>2014 – Now The QtCompany</a:t>
            </a:r>
            <a:endParaRPr b="0" lang="en-US" sz="2400" spc="-1" strike="noStrike">
              <a:latin typeface="Arial"/>
            </a:endParaRPr>
          </a:p>
          <a:p>
            <a:pPr lvl="1" marL="864000" indent="0">
              <a:spcBef>
                <a:spcPts val="1134"/>
              </a:spcBef>
              <a:buNone/>
            </a:pPr>
            <a:endParaRPr b="0" lang="en-US" sz="2800" spc="-1" strike="noStrike">
              <a:latin typeface="Arial"/>
            </a:endParaRPr>
          </a:p>
        </p:txBody>
      </p:sp>
      <p:pic>
        <p:nvPicPr>
          <p:cNvPr id="112" name="" descr=""/>
          <p:cNvPicPr/>
          <p:nvPr/>
        </p:nvPicPr>
        <p:blipFill>
          <a:blip r:embed="rId1"/>
          <a:stretch/>
        </p:blipFill>
        <p:spPr>
          <a:xfrm>
            <a:off x="9981720" y="4541400"/>
            <a:ext cx="1599840" cy="11736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PlaceHolder 1"/>
          <p:cNvSpPr>
            <a:spLocks noGrp="1"/>
          </p:cNvSpPr>
          <p:nvPr>
            <p:ph type="title"/>
          </p:nvPr>
        </p:nvSpPr>
        <p:spPr>
          <a:xfrm>
            <a:off x="1080000" y="792000"/>
            <a:ext cx="10320120" cy="646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1" lang="en-US" sz="4400" spc="-1" strike="noStrike">
                <a:latin typeface="Arial"/>
              </a:rPr>
              <a:t>Qt Program Architecture</a:t>
            </a:r>
            <a:endParaRPr b="1" lang="en-US" sz="4400" spc="-1" strike="noStrike">
              <a:latin typeface="Arial"/>
            </a:endParaRPr>
          </a:p>
        </p:txBody>
      </p:sp>
      <p:sp>
        <p:nvSpPr>
          <p:cNvPr id="114" name="PlaceHolder 2"/>
          <p:cNvSpPr>
            <a:spLocks noGrp="1"/>
          </p:cNvSpPr>
          <p:nvPr>
            <p:ph/>
          </p:nvPr>
        </p:nvSpPr>
        <p:spPr>
          <a:xfrm>
            <a:off x="457920" y="1600200"/>
            <a:ext cx="10972080" cy="3976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92000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latin typeface="Arial"/>
              </a:rPr>
              <a:t>Qt is Cross-Platform. (Windows, Linux, Mac, </a:t>
            </a:r>
            <a:r>
              <a:rPr b="0" lang="en-US" sz="3200" spc="-1" strike="noStrike">
                <a:solidFill>
                  <a:srgbClr val="949494"/>
                </a:solidFill>
                <a:latin typeface="Arial"/>
              </a:rPr>
              <a:t>(WinCE)</a:t>
            </a:r>
            <a:r>
              <a:rPr b="0" lang="en-US" sz="3200" spc="-1" strike="noStrike">
                <a:latin typeface="Arial"/>
              </a:rPr>
              <a:t>, QNX, </a:t>
            </a:r>
            <a:r>
              <a:rPr b="0" lang="en-US" sz="3200" spc="-1" strike="noStrike">
                <a:solidFill>
                  <a:srgbClr val="949494"/>
                </a:solidFill>
                <a:latin typeface="Arial"/>
              </a:rPr>
              <a:t>(VXWorks), (Integrity), (MCU)</a:t>
            </a:r>
            <a:r>
              <a:rPr b="0" lang="en-US" sz="3200" spc="-1" strike="noStrike">
                <a:latin typeface="Arial"/>
              </a:rPr>
              <a:t>) </a:t>
            </a:r>
            <a:endParaRPr b="0" lang="en-US" sz="3200" spc="-1" strike="noStrike">
              <a:latin typeface="Arial"/>
            </a:endParaRPr>
          </a:p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latin typeface="Arial"/>
              </a:rPr>
              <a:t>Qt Libraries can perform almost all OperatingSystem Tasks</a:t>
            </a:r>
            <a:endParaRPr b="0" lang="en-US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latin typeface="Arial"/>
              </a:rPr>
              <a:t>Network Access</a:t>
            </a:r>
            <a:endParaRPr b="0" lang="en-US" sz="28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latin typeface="Arial"/>
              </a:rPr>
              <a:t>Sound, Bluetooth, …</a:t>
            </a:r>
            <a:endParaRPr b="0" lang="en-US" sz="28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latin typeface="Arial"/>
              </a:rPr>
              <a:t>Device Access  </a:t>
            </a:r>
            <a:endParaRPr b="0" lang="en-US" sz="28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latin typeface="Arial"/>
              </a:rPr>
              <a:t>File Access</a:t>
            </a:r>
            <a:endParaRPr b="0" lang="en-US" sz="28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latin typeface="Arial"/>
              </a:rPr>
              <a:t>Drivers (CAN, Modbus, …) </a:t>
            </a:r>
            <a:endParaRPr b="0" lang="en-US" sz="2800" spc="-1" strike="noStrike">
              <a:latin typeface="Arial"/>
            </a:endParaRPr>
          </a:p>
        </p:txBody>
      </p:sp>
      <p:sp>
        <p:nvSpPr>
          <p:cNvPr id="115" name=""/>
          <p:cNvSpPr/>
          <p:nvPr/>
        </p:nvSpPr>
        <p:spPr>
          <a:xfrm>
            <a:off x="5943600" y="5314320"/>
            <a:ext cx="4800600" cy="685800"/>
          </a:xfrm>
          <a:prstGeom prst="rect">
            <a:avLst/>
          </a:prstGeom>
          <a:solidFill>
            <a:srgbClr val="949494"/>
          </a:solidFill>
          <a:ln w="0">
            <a:solidFill>
              <a:srgbClr val="203864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/>
            <a:r>
              <a:rPr b="0" lang="en-US" sz="1800" spc="-1" strike="noStrike">
                <a:latin typeface="Arial"/>
              </a:rPr>
              <a:t>Operating System (Windows, Linux, Mac)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116" name=""/>
          <p:cNvSpPr/>
          <p:nvPr/>
        </p:nvSpPr>
        <p:spPr>
          <a:xfrm>
            <a:off x="5943600" y="4762080"/>
            <a:ext cx="4800600" cy="552240"/>
          </a:xfrm>
          <a:prstGeom prst="rect">
            <a:avLst/>
          </a:prstGeom>
          <a:solidFill>
            <a:srgbClr val="949494"/>
          </a:solidFill>
          <a:ln w="0">
            <a:solidFill>
              <a:srgbClr val="203864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/>
            <a:r>
              <a:rPr b="0" lang="en-US" sz="1800" spc="-1" strike="noStrike">
                <a:latin typeface="Arial"/>
              </a:rPr>
              <a:t>Qt Libraries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117" name=""/>
          <p:cNvSpPr/>
          <p:nvPr/>
        </p:nvSpPr>
        <p:spPr>
          <a:xfrm>
            <a:off x="5943600" y="4209840"/>
            <a:ext cx="4800600" cy="552240"/>
          </a:xfrm>
          <a:prstGeom prst="rect">
            <a:avLst/>
          </a:prstGeom>
          <a:solidFill>
            <a:srgbClr val="949494"/>
          </a:solidFill>
          <a:ln w="0">
            <a:solidFill>
              <a:srgbClr val="203864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/>
            <a:r>
              <a:rPr b="0" lang="en-US" sz="1800" spc="-1" strike="noStrike">
                <a:latin typeface="Arial"/>
              </a:rPr>
              <a:t>C++ Logic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118" name=""/>
          <p:cNvSpPr/>
          <p:nvPr/>
        </p:nvSpPr>
        <p:spPr>
          <a:xfrm>
            <a:off x="5943600" y="4209840"/>
            <a:ext cx="2514600" cy="552240"/>
          </a:xfrm>
          <a:prstGeom prst="rect">
            <a:avLst/>
          </a:prstGeom>
          <a:solidFill>
            <a:srgbClr val="fde9a9"/>
          </a:solidFill>
          <a:ln w="0">
            <a:solidFill>
              <a:srgbClr val="203864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/>
            <a:r>
              <a:rPr b="0" lang="en-US" sz="1800" spc="-1" strike="noStrike">
                <a:latin typeface="Arial"/>
              </a:rPr>
              <a:t>C++ Logic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119" name=""/>
          <p:cNvSpPr/>
          <p:nvPr/>
        </p:nvSpPr>
        <p:spPr>
          <a:xfrm>
            <a:off x="5943600" y="4762080"/>
            <a:ext cx="4800600" cy="552240"/>
          </a:xfrm>
          <a:prstGeom prst="rect">
            <a:avLst/>
          </a:prstGeom>
          <a:solidFill>
            <a:srgbClr val="43c330"/>
          </a:solidFill>
          <a:ln w="0">
            <a:solidFill>
              <a:srgbClr val="203864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/>
            <a:r>
              <a:rPr b="0" lang="en-US" sz="1800" spc="-1" strike="noStrike">
                <a:latin typeface="Arial"/>
              </a:rPr>
              <a:t>Qt Libraries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120" name=""/>
          <p:cNvSpPr/>
          <p:nvPr/>
        </p:nvSpPr>
        <p:spPr>
          <a:xfrm>
            <a:off x="5943600" y="3657600"/>
            <a:ext cx="4800600" cy="552240"/>
          </a:xfrm>
          <a:prstGeom prst="rect">
            <a:avLst/>
          </a:prstGeom>
          <a:solidFill>
            <a:srgbClr val="0369a3"/>
          </a:solidFill>
          <a:ln w="0">
            <a:solidFill>
              <a:srgbClr val="203864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/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QML UI-Programming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121" name=""/>
          <p:cNvSpPr/>
          <p:nvPr/>
        </p:nvSpPr>
        <p:spPr>
          <a:xfrm>
            <a:off x="8458200" y="4209840"/>
            <a:ext cx="2286000" cy="552240"/>
          </a:xfrm>
          <a:prstGeom prst="rect">
            <a:avLst/>
          </a:prstGeom>
          <a:solidFill>
            <a:srgbClr val="43c330"/>
          </a:solidFill>
          <a:ln w="0">
            <a:solidFill>
              <a:srgbClr val="203864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/>
            <a:r>
              <a:rPr b="0" lang="en-US" sz="1800" spc="-1" strike="noStrike">
                <a:latin typeface="Arial"/>
              </a:rPr>
              <a:t>QML Engine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122" name=""/>
          <p:cNvSpPr/>
          <p:nvPr/>
        </p:nvSpPr>
        <p:spPr>
          <a:xfrm>
            <a:off x="7086600" y="3970800"/>
            <a:ext cx="0" cy="457200"/>
          </a:xfrm>
          <a:prstGeom prst="line">
            <a:avLst/>
          </a:prstGeom>
          <a:ln w="0">
            <a:solidFill>
              <a:srgbClr val="ffffff"/>
            </a:solidFill>
            <a:headEnd len="med" type="triangle" w="med"/>
            <a:tailEnd len="med" type="triangle" w="med"/>
          </a:ln>
        </p:spPr>
        <p:style>
          <a:lnRef idx="0"/>
          <a:fillRef idx="0"/>
          <a:effectRef idx="0"/>
          <a:fontRef idx="minor"/>
        </p:style>
      </p:sp>
      <p:sp>
        <p:nvSpPr>
          <p:cNvPr id="123" name=""/>
          <p:cNvSpPr/>
          <p:nvPr/>
        </p:nvSpPr>
        <p:spPr>
          <a:xfrm>
            <a:off x="9642600" y="3934800"/>
            <a:ext cx="0" cy="457200"/>
          </a:xfrm>
          <a:prstGeom prst="line">
            <a:avLst/>
          </a:prstGeom>
          <a:ln w="0">
            <a:solidFill>
              <a:srgbClr val="ffffff"/>
            </a:solidFill>
            <a:headEnd len="med" type="triangle" w="med"/>
            <a:tailEnd len="med" type="triangle" w="med"/>
          </a:ln>
        </p:spPr>
        <p:style>
          <a:lnRef idx="0"/>
          <a:fillRef idx="0"/>
          <a:effectRef idx="0"/>
          <a:fontRef idx="minor"/>
        </p:style>
      </p:sp>
      <p:sp>
        <p:nvSpPr>
          <p:cNvPr id="124" name=""/>
          <p:cNvSpPr/>
          <p:nvPr/>
        </p:nvSpPr>
        <p:spPr>
          <a:xfrm>
            <a:off x="8458200" y="5119920"/>
            <a:ext cx="0" cy="457200"/>
          </a:xfrm>
          <a:prstGeom prst="line">
            <a:avLst/>
          </a:prstGeom>
          <a:ln w="0">
            <a:solidFill>
              <a:srgbClr val="ffffff"/>
            </a:solidFill>
            <a:headEnd len="med" type="triangle" w="med"/>
            <a:tailEnd len="med" type="triangle" w="med"/>
          </a:ln>
        </p:spPr>
        <p:style>
          <a:lnRef idx="0"/>
          <a:fillRef idx="0"/>
          <a:effectRef idx="0"/>
          <a:fontRef idx="minor"/>
        </p:style>
      </p:sp>
      <p:sp>
        <p:nvSpPr>
          <p:cNvPr id="125" name=""/>
          <p:cNvSpPr/>
          <p:nvPr/>
        </p:nvSpPr>
        <p:spPr>
          <a:xfrm>
            <a:off x="7315200" y="4572000"/>
            <a:ext cx="0" cy="457200"/>
          </a:xfrm>
          <a:prstGeom prst="line">
            <a:avLst/>
          </a:prstGeom>
          <a:ln w="0">
            <a:solidFill>
              <a:srgbClr val="ffffff"/>
            </a:solidFill>
            <a:headEnd len="med" type="triangle" w="med"/>
            <a:tailEnd len="med" type="triangle" w="med"/>
          </a:ln>
        </p:spPr>
        <p:style>
          <a:lnRef idx="0"/>
          <a:fillRef idx="0"/>
          <a:effectRef idx="0"/>
          <a:fontRef idx="minor"/>
        </p:style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PlaceHolder 1"/>
          <p:cNvSpPr>
            <a:spLocks noGrp="1"/>
          </p:cNvSpPr>
          <p:nvPr>
            <p:ph type="title"/>
          </p:nvPr>
        </p:nvSpPr>
        <p:spPr>
          <a:xfrm>
            <a:off x="1080000" y="490320"/>
            <a:ext cx="1032012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1" lang="en-US" sz="4400" spc="-1" strike="noStrike">
                <a:latin typeface="Arial"/>
              </a:rPr>
              <a:t>Qt Widgets on Desktop</a:t>
            </a:r>
            <a:br>
              <a:rPr sz="4400"/>
            </a:br>
            <a:r>
              <a:rPr b="1" lang="en-US" sz="4400" spc="-1" strike="noStrike">
                <a:latin typeface="Arial"/>
              </a:rPr>
              <a:t>Qt QML on Embedded</a:t>
            </a:r>
            <a:endParaRPr b="1" lang="en-US" sz="4400" spc="-1" strike="noStrike">
              <a:latin typeface="Arial"/>
            </a:endParaRPr>
          </a:p>
        </p:txBody>
      </p:sp>
      <p:sp>
        <p:nvSpPr>
          <p:cNvPr id="127" name="PlaceHolder 2"/>
          <p:cNvSpPr>
            <a:spLocks noGrp="1"/>
          </p:cNvSpPr>
          <p:nvPr>
            <p:ph/>
          </p:nvPr>
        </p:nvSpPr>
        <p:spPr>
          <a:xfrm>
            <a:off x="228600" y="1600200"/>
            <a:ext cx="10972080" cy="3976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0">
              <a:spcBef>
                <a:spcPts val="1417"/>
              </a:spcBef>
              <a:buNone/>
            </a:pPr>
            <a:r>
              <a:rPr b="0" lang="en-US" sz="3200" spc="-1" strike="noStrike">
                <a:latin typeface="Arial"/>
              </a:rPr>
              <a:t> </a:t>
            </a:r>
            <a:endParaRPr b="0" lang="en-US" sz="3200" spc="-1" strike="noStrike">
              <a:latin typeface="Arial"/>
            </a:endParaRPr>
          </a:p>
        </p:txBody>
      </p:sp>
      <p:pic>
        <p:nvPicPr>
          <p:cNvPr id="128" name="" descr=""/>
          <p:cNvPicPr/>
          <p:nvPr/>
        </p:nvPicPr>
        <p:blipFill>
          <a:blip r:embed="rId1"/>
          <a:stretch/>
        </p:blipFill>
        <p:spPr>
          <a:xfrm>
            <a:off x="4991040" y="2021400"/>
            <a:ext cx="1599840" cy="1173600"/>
          </a:xfrm>
          <a:prstGeom prst="rect">
            <a:avLst/>
          </a:prstGeom>
          <a:ln w="0">
            <a:noFill/>
          </a:ln>
        </p:spPr>
      </p:pic>
      <p:sp>
        <p:nvSpPr>
          <p:cNvPr id="129" name=""/>
          <p:cNvSpPr txBox="1"/>
          <p:nvPr/>
        </p:nvSpPr>
        <p:spPr>
          <a:xfrm>
            <a:off x="6591240" y="4530600"/>
            <a:ext cx="991080" cy="727200"/>
          </a:xfrm>
          <a:prstGeom prst="rect">
            <a:avLst/>
          </a:prstGeom>
          <a:blipFill rotWithShape="0">
            <a:blip r:embed="rId2"/>
            <a:stretch/>
          </a:blipFill>
          <a:ln w="0">
            <a:noFill/>
          </a:ln>
        </p:spPr>
        <p:txBody>
          <a:bodyPr lIns="90000" rIns="90000" tIns="45000" bIns="45000" anchor="t" anchorCtr="1">
            <a:noAutofit/>
          </a:bodyPr>
          <a:p>
            <a:br>
              <a:rPr sz="1800"/>
            </a:br>
            <a:br>
              <a:rPr sz="1800"/>
            </a:br>
            <a:br>
              <a:rPr sz="1800"/>
            </a:br>
            <a:r>
              <a:rPr b="0" lang="en-US" sz="1800" spc="-1" strike="noStrike">
                <a:latin typeface="Arial"/>
              </a:rPr>
              <a:t>QML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130" name=""/>
          <p:cNvSpPr txBox="1"/>
          <p:nvPr/>
        </p:nvSpPr>
        <p:spPr>
          <a:xfrm>
            <a:off x="4056120" y="4536000"/>
            <a:ext cx="934920" cy="685800"/>
          </a:xfrm>
          <a:prstGeom prst="rect">
            <a:avLst/>
          </a:prstGeom>
          <a:blipFill rotWithShape="0">
            <a:blip r:embed="rId3"/>
            <a:stretch/>
          </a:blipFill>
          <a:ln w="0">
            <a:noFill/>
          </a:ln>
        </p:spPr>
        <p:txBody>
          <a:bodyPr lIns="90000" rIns="90000" tIns="45000" bIns="45000" anchor="t" anchorCtr="1">
            <a:noAutofit/>
          </a:bodyPr>
          <a:p>
            <a:endParaRPr b="0" lang="en-US" sz="1800" spc="-1" strike="noStrike">
              <a:latin typeface="Arial"/>
            </a:endParaRPr>
          </a:p>
          <a:p>
            <a:endParaRPr b="0" lang="en-US" sz="1800" spc="-1" strike="noStrike">
              <a:latin typeface="Arial"/>
            </a:endParaRPr>
          </a:p>
          <a:p>
            <a:endParaRPr b="0" lang="en-US" sz="1800" spc="-1" strike="noStrike">
              <a:latin typeface="Arial"/>
            </a:endParaRPr>
          </a:p>
          <a:p>
            <a:r>
              <a:rPr b="0" lang="en-US" sz="1800" spc="-1" strike="noStrike">
                <a:latin typeface="Arial"/>
              </a:rPr>
              <a:t>Widgets</a:t>
            </a:r>
            <a:endParaRPr b="0" lang="en-US" sz="1800" spc="-1" strike="noStrike">
              <a:latin typeface="Arial"/>
            </a:endParaRPr>
          </a:p>
        </p:txBody>
      </p:sp>
      <p:cxnSp>
        <p:nvCxnSpPr>
          <p:cNvPr id="131" name=""/>
          <p:cNvCxnSpPr>
            <a:stCxn id="128" idx="2"/>
            <a:endCxn id="130" idx="0"/>
          </p:cNvCxnSpPr>
          <p:nvPr/>
        </p:nvCxnSpPr>
        <p:spPr>
          <a:xfrm rot="5400000">
            <a:off x="4486320" y="3231720"/>
            <a:ext cx="1341360" cy="1267920"/>
          </a:xfrm>
          <a:prstGeom prst="bentConnector3">
            <a:avLst>
              <a:gd name="adj1" fmla="val 50013"/>
            </a:avLst>
          </a:prstGeom>
          <a:ln w="0">
            <a:solidFill>
              <a:srgbClr val="3465a4"/>
            </a:solidFill>
            <a:tailEnd len="med" type="triangle" w="med"/>
          </a:ln>
        </p:spPr>
      </p:cxnSp>
      <p:cxnSp>
        <p:nvCxnSpPr>
          <p:cNvPr id="132" name=""/>
          <p:cNvCxnSpPr>
            <a:stCxn id="128" idx="2"/>
            <a:endCxn id="129" idx="0"/>
          </p:cNvCxnSpPr>
          <p:nvPr/>
        </p:nvCxnSpPr>
        <p:spPr>
          <a:xfrm flipH="1" rot="16200000">
            <a:off x="5770800" y="3214800"/>
            <a:ext cx="1335960" cy="1296000"/>
          </a:xfrm>
          <a:prstGeom prst="bentConnector3">
            <a:avLst>
              <a:gd name="adj1" fmla="val 50000"/>
            </a:avLst>
          </a:prstGeom>
          <a:ln w="0">
            <a:solidFill>
              <a:srgbClr val="3465a4"/>
            </a:solidFill>
            <a:tailEnd len="med" type="triangle" w="med"/>
          </a:ln>
        </p:spPr>
      </p:cxnSp>
      <p:sp>
        <p:nvSpPr>
          <p:cNvPr id="133" name=""/>
          <p:cNvSpPr txBox="1"/>
          <p:nvPr/>
        </p:nvSpPr>
        <p:spPr>
          <a:xfrm>
            <a:off x="7027920" y="3393000"/>
            <a:ext cx="2684520" cy="91440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r>
              <a:rPr b="0" lang="en-US" sz="1800" spc="-1" strike="noStrike">
                <a:latin typeface="Arial"/>
              </a:rPr>
              <a:t>Slower, Embedded Hardware, Touchscreen 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134" name=""/>
          <p:cNvSpPr txBox="1"/>
          <p:nvPr/>
        </p:nvSpPr>
        <p:spPr>
          <a:xfrm>
            <a:off x="2514600" y="3393000"/>
            <a:ext cx="2684520" cy="91440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r>
              <a:rPr b="0" lang="en-US" sz="1800" spc="-1" strike="noStrike">
                <a:latin typeface="Arial"/>
              </a:rPr>
              <a:t>Faster, Destkop PC, Mouse+Keyboard </a:t>
            </a:r>
            <a:endParaRPr b="0" lang="en-US" sz="1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PlaceHolder 1"/>
          <p:cNvSpPr>
            <a:spLocks noGrp="1"/>
          </p:cNvSpPr>
          <p:nvPr>
            <p:ph/>
          </p:nvPr>
        </p:nvSpPr>
        <p:spPr>
          <a:xfrm>
            <a:off x="2743920" y="1740600"/>
            <a:ext cx="10972080" cy="3976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0">
              <a:spcBef>
                <a:spcPts val="1417"/>
              </a:spcBef>
              <a:buNone/>
            </a:pPr>
            <a:r>
              <a:rPr b="0" lang="en-US" sz="3200" spc="-1" strike="noStrike">
                <a:latin typeface="Arial"/>
              </a:rPr>
              <a:t> </a:t>
            </a:r>
            <a:endParaRPr b="0" lang="en-US" sz="3200" spc="-1" strike="noStrike">
              <a:latin typeface="Arial"/>
            </a:endParaRPr>
          </a:p>
        </p:txBody>
      </p:sp>
      <p:pic>
        <p:nvPicPr>
          <p:cNvPr id="136" name="" descr=""/>
          <p:cNvPicPr/>
          <p:nvPr/>
        </p:nvPicPr>
        <p:blipFill>
          <a:blip r:embed="rId1"/>
          <a:stretch/>
        </p:blipFill>
        <p:spPr>
          <a:xfrm>
            <a:off x="4984920" y="2197800"/>
            <a:ext cx="7130880" cy="4114800"/>
          </a:xfrm>
          <a:prstGeom prst="rect">
            <a:avLst/>
          </a:prstGeom>
          <a:ln w="0">
            <a:noFill/>
          </a:ln>
        </p:spPr>
      </p:pic>
      <p:sp>
        <p:nvSpPr>
          <p:cNvPr id="137" name=""/>
          <p:cNvSpPr txBox="1"/>
          <p:nvPr/>
        </p:nvSpPr>
        <p:spPr>
          <a:xfrm>
            <a:off x="10515600" y="4454280"/>
            <a:ext cx="2286000" cy="3463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r>
              <a:rPr b="1" lang="en-US" sz="1800" spc="-1" strike="noStrike">
                <a:solidFill>
                  <a:srgbClr val="000000"/>
                </a:solidFill>
                <a:latin typeface="Arial"/>
              </a:rPr>
              <a:t>QGIS</a:t>
            </a:r>
            <a:endParaRPr b="1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38" name="" descr=""/>
          <p:cNvPicPr/>
          <p:nvPr/>
        </p:nvPicPr>
        <p:blipFill>
          <a:blip r:embed="rId2"/>
          <a:stretch/>
        </p:blipFill>
        <p:spPr>
          <a:xfrm>
            <a:off x="0" y="1657800"/>
            <a:ext cx="5190840" cy="4514400"/>
          </a:xfrm>
          <a:prstGeom prst="rect">
            <a:avLst/>
          </a:prstGeom>
          <a:ln w="0">
            <a:noFill/>
          </a:ln>
        </p:spPr>
      </p:pic>
      <p:pic>
        <p:nvPicPr>
          <p:cNvPr id="139" name="" descr=""/>
          <p:cNvPicPr/>
          <p:nvPr/>
        </p:nvPicPr>
        <p:blipFill>
          <a:blip r:embed="rId3"/>
          <a:stretch/>
        </p:blipFill>
        <p:spPr>
          <a:xfrm>
            <a:off x="3272400" y="3109680"/>
            <a:ext cx="4398480" cy="2833920"/>
          </a:xfrm>
          <a:prstGeom prst="rect">
            <a:avLst/>
          </a:prstGeom>
          <a:ln w="0">
            <a:noFill/>
          </a:ln>
        </p:spPr>
      </p:pic>
      <p:sp>
        <p:nvSpPr>
          <p:cNvPr id="140" name=""/>
          <p:cNvSpPr txBox="1"/>
          <p:nvPr/>
        </p:nvSpPr>
        <p:spPr>
          <a:xfrm>
            <a:off x="5943600" y="4709880"/>
            <a:ext cx="2286000" cy="3463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r>
              <a:rPr b="1" lang="en-US" sz="1800" spc="-1" strike="noStrike">
                <a:solidFill>
                  <a:srgbClr val="949494"/>
                </a:solidFill>
                <a:latin typeface="Arial"/>
              </a:rPr>
              <a:t>VLC Player</a:t>
            </a:r>
            <a:endParaRPr b="1" lang="en-US" sz="1800" spc="-1" strike="noStrike">
              <a:solidFill>
                <a:srgbClr val="949494"/>
              </a:solidFill>
              <a:latin typeface="Arial"/>
            </a:endParaRPr>
          </a:p>
        </p:txBody>
      </p:sp>
      <p:sp>
        <p:nvSpPr>
          <p:cNvPr id="141" name=""/>
          <p:cNvSpPr txBox="1"/>
          <p:nvPr/>
        </p:nvSpPr>
        <p:spPr>
          <a:xfrm>
            <a:off x="1600200" y="3311280"/>
            <a:ext cx="2286000" cy="3463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r>
              <a:rPr b="1" lang="en-US" sz="1800" spc="-1" strike="noStrike">
                <a:solidFill>
                  <a:srgbClr val="000000"/>
                </a:solidFill>
                <a:latin typeface="Arial"/>
              </a:rPr>
              <a:t>Widget Gallery</a:t>
            </a:r>
            <a:endParaRPr b="1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2" name="PlaceHolder 2"/>
          <p:cNvSpPr>
            <a:spLocks noGrp="1"/>
          </p:cNvSpPr>
          <p:nvPr>
            <p:ph type="title"/>
          </p:nvPr>
        </p:nvSpPr>
        <p:spPr>
          <a:xfrm>
            <a:off x="1080000" y="490320"/>
            <a:ext cx="1032012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1" lang="en-US" sz="4400" spc="-1" strike="noStrike">
                <a:latin typeface="Arial"/>
              </a:rPr>
              <a:t>Qt Example Programs</a:t>
            </a:r>
            <a:br>
              <a:rPr sz="4400"/>
            </a:br>
            <a:r>
              <a:rPr b="1" lang="en-US" sz="4400" spc="-1" strike="noStrike">
                <a:latin typeface="Arial"/>
              </a:rPr>
              <a:t>Qt Widgets on Desktop</a:t>
            </a:r>
            <a:endParaRPr b="1" lang="en-US" sz="4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" name="" descr=""/>
          <p:cNvPicPr/>
          <p:nvPr/>
        </p:nvPicPr>
        <p:blipFill>
          <a:blip r:embed="rId1"/>
          <a:stretch/>
        </p:blipFill>
        <p:spPr>
          <a:xfrm>
            <a:off x="6400800" y="2057400"/>
            <a:ext cx="5714640" cy="3809520"/>
          </a:xfrm>
          <a:prstGeom prst="rect">
            <a:avLst/>
          </a:prstGeom>
          <a:ln w="0">
            <a:noFill/>
          </a:ln>
        </p:spPr>
      </p:pic>
      <p:sp>
        <p:nvSpPr>
          <p:cNvPr id="144" name="PlaceHolder 1"/>
          <p:cNvSpPr>
            <a:spLocks noGrp="1"/>
          </p:cNvSpPr>
          <p:nvPr>
            <p:ph type="title"/>
          </p:nvPr>
        </p:nvSpPr>
        <p:spPr>
          <a:xfrm>
            <a:off x="1080000" y="490320"/>
            <a:ext cx="1032012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1" lang="en-US" sz="4400" spc="-1" strike="noStrike">
                <a:latin typeface="Arial"/>
              </a:rPr>
              <a:t>Qt Example Programs</a:t>
            </a:r>
            <a:br>
              <a:rPr sz="4400"/>
            </a:br>
            <a:r>
              <a:rPr b="1" lang="en-US" sz="4400" spc="-1" strike="noStrike">
                <a:latin typeface="Arial"/>
              </a:rPr>
              <a:t>Qt QML on Embedded</a:t>
            </a:r>
            <a:endParaRPr b="1" lang="en-US" sz="4400" spc="-1" strike="noStrike">
              <a:latin typeface="Arial"/>
            </a:endParaRPr>
          </a:p>
        </p:txBody>
      </p:sp>
      <p:pic>
        <p:nvPicPr>
          <p:cNvPr id="145" name="" descr=""/>
          <p:cNvPicPr/>
          <p:nvPr/>
        </p:nvPicPr>
        <p:blipFill>
          <a:blip r:embed="rId2"/>
          <a:stretch/>
        </p:blipFill>
        <p:spPr>
          <a:xfrm>
            <a:off x="228960" y="2476800"/>
            <a:ext cx="5943240" cy="2654640"/>
          </a:xfrm>
          <a:prstGeom prst="rect">
            <a:avLst/>
          </a:prstGeom>
          <a:ln w="0">
            <a:noFill/>
          </a:ln>
        </p:spPr>
      </p:pic>
      <p:sp>
        <p:nvSpPr>
          <p:cNvPr id="146" name=""/>
          <p:cNvSpPr txBox="1"/>
          <p:nvPr/>
        </p:nvSpPr>
        <p:spPr>
          <a:xfrm>
            <a:off x="1828800" y="4682880"/>
            <a:ext cx="2514600" cy="3463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r>
              <a:rPr b="1" lang="en-US" sz="1800" spc="-1" strike="noStrike">
                <a:solidFill>
                  <a:srgbClr val="ffffff"/>
                </a:solidFill>
                <a:latin typeface="Arial"/>
              </a:rPr>
              <a:t>Hyundai Genesis Car</a:t>
            </a:r>
            <a:endParaRPr b="1" lang="en-US" sz="1800" spc="-1" strike="noStrike">
              <a:solidFill>
                <a:srgbClr val="ffffff"/>
              </a:solidFill>
              <a:latin typeface="Arial"/>
            </a:endParaRPr>
          </a:p>
        </p:txBody>
      </p:sp>
      <p:pic>
        <p:nvPicPr>
          <p:cNvPr id="147" name="" descr=""/>
          <p:cNvPicPr/>
          <p:nvPr/>
        </p:nvPicPr>
        <p:blipFill>
          <a:blip r:embed="rId3"/>
          <a:stretch/>
        </p:blipFill>
        <p:spPr>
          <a:xfrm>
            <a:off x="4572000" y="2057400"/>
            <a:ext cx="3638880" cy="4343040"/>
          </a:xfrm>
          <a:prstGeom prst="rect">
            <a:avLst/>
          </a:prstGeom>
          <a:ln w="0">
            <a:noFill/>
          </a:ln>
        </p:spPr>
      </p:pic>
      <p:pic>
        <p:nvPicPr>
          <p:cNvPr id="148" name="" descr=""/>
          <p:cNvPicPr/>
          <p:nvPr/>
        </p:nvPicPr>
        <p:blipFill>
          <a:blip r:embed="rId4"/>
          <a:stretch/>
        </p:blipFill>
        <p:spPr>
          <a:xfrm>
            <a:off x="5227200" y="4572000"/>
            <a:ext cx="2316600" cy="1753560"/>
          </a:xfrm>
          <a:prstGeom prst="rect">
            <a:avLst/>
          </a:prstGeom>
          <a:ln w="0">
            <a:noFill/>
          </a:ln>
        </p:spPr>
      </p:pic>
      <p:sp>
        <p:nvSpPr>
          <p:cNvPr id="149" name=""/>
          <p:cNvSpPr txBox="1"/>
          <p:nvPr/>
        </p:nvSpPr>
        <p:spPr>
          <a:xfrm>
            <a:off x="5029200" y="6054120"/>
            <a:ext cx="3200400" cy="6022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r>
              <a:rPr b="1" lang="en-US" sz="1800" spc="-1" strike="noStrike">
                <a:solidFill>
                  <a:srgbClr val="ffffff"/>
                </a:solidFill>
                <a:latin typeface="Arial"/>
              </a:rPr>
              <a:t>Braumeister Beer Brewing</a:t>
            </a:r>
            <a:endParaRPr b="1" lang="en-US" sz="18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150" name=""/>
          <p:cNvSpPr txBox="1"/>
          <p:nvPr/>
        </p:nvSpPr>
        <p:spPr>
          <a:xfrm>
            <a:off x="9829800" y="5569920"/>
            <a:ext cx="2286000" cy="6022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r>
              <a:rPr b="1" lang="en-US" sz="1800" spc="-1" strike="noStrike">
                <a:solidFill>
                  <a:srgbClr val="000000"/>
                </a:solidFill>
                <a:latin typeface="Arial"/>
              </a:rPr>
              <a:t>Farming / Tractors</a:t>
            </a:r>
            <a:endParaRPr b="1" lang="en-US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PlaceHolder 1"/>
          <p:cNvSpPr>
            <a:spLocks noGrp="1"/>
          </p:cNvSpPr>
          <p:nvPr>
            <p:ph type="title"/>
          </p:nvPr>
        </p:nvSpPr>
        <p:spPr>
          <a:xfrm>
            <a:off x="1080000" y="792000"/>
            <a:ext cx="10320120" cy="646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1" lang="en-US" sz="4400" spc="-1" strike="noStrike">
                <a:latin typeface="Arial"/>
              </a:rPr>
              <a:t>The Qt Embedded Programmer</a:t>
            </a:r>
            <a:endParaRPr b="1" lang="en-US" sz="4400" spc="-1" strike="noStrike">
              <a:latin typeface="Arial"/>
            </a:endParaRPr>
          </a:p>
        </p:txBody>
      </p:sp>
      <p:sp>
        <p:nvSpPr>
          <p:cNvPr id="152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080" cy="3976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92000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latin typeface="Arial"/>
              </a:rPr>
              <a:t>Needs to know 2 </a:t>
            </a:r>
            <a:r>
              <a:rPr b="0" lang="en-US" sz="3200" spc="-1" strike="noStrike">
                <a:latin typeface="Arial"/>
              </a:rPr>
              <a:t>Languages: C++ and QML</a:t>
            </a:r>
            <a:endParaRPr b="0" lang="en-US" sz="3200" spc="-1" strike="noStrike">
              <a:latin typeface="Arial"/>
            </a:endParaRPr>
          </a:p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latin typeface="Arial"/>
              </a:rPr>
              <a:t>C++: High-Performance </a:t>
            </a:r>
            <a:r>
              <a:rPr b="0" lang="en-US" sz="3200" spc="-1" strike="noStrike">
                <a:latin typeface="Arial"/>
              </a:rPr>
              <a:t>Datahandling and </a:t>
            </a:r>
            <a:r>
              <a:rPr b="0" lang="en-US" sz="3200" spc="-1" strike="noStrike">
                <a:latin typeface="Arial"/>
              </a:rPr>
              <a:t>Business Logic</a:t>
            </a:r>
            <a:endParaRPr b="0" lang="en-US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latin typeface="Arial"/>
              </a:rPr>
              <a:t>Programmer will talk to the </a:t>
            </a:r>
            <a:r>
              <a:rPr b="0" lang="en-US" sz="2800" spc="-1" strike="noStrike">
                <a:latin typeface="Arial"/>
              </a:rPr>
              <a:t>Backend-Programmer </a:t>
            </a:r>
            <a:endParaRPr b="0" lang="en-US" sz="28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latin typeface="Arial"/>
              </a:rPr>
              <a:t>Access and Pre-process </a:t>
            </a:r>
            <a:r>
              <a:rPr b="0" lang="en-US" sz="2800" spc="-1" strike="noStrike">
                <a:latin typeface="Arial"/>
              </a:rPr>
              <a:t>Datasources, Inform </a:t>
            </a:r>
            <a:r>
              <a:rPr b="0" lang="en-US" sz="2800" spc="-1" strike="noStrike">
                <a:latin typeface="Arial"/>
              </a:rPr>
              <a:t>Backend about Changes in </a:t>
            </a:r>
            <a:r>
              <a:rPr b="0" lang="en-US" sz="2800" spc="-1" strike="noStrike">
                <a:latin typeface="Arial"/>
              </a:rPr>
              <a:t>Data</a:t>
            </a:r>
            <a:endParaRPr b="0" lang="en-US" sz="2800" spc="-1" strike="noStrike">
              <a:latin typeface="Arial"/>
            </a:endParaRPr>
          </a:p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latin typeface="Arial"/>
              </a:rPr>
              <a:t>QML: The Looks – UI only</a:t>
            </a:r>
            <a:endParaRPr b="0" lang="en-US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latin typeface="Arial"/>
              </a:rPr>
              <a:t>Programmer will talk to the </a:t>
            </a:r>
            <a:r>
              <a:rPr b="0" lang="en-US" sz="2800" spc="-1" strike="noStrike">
                <a:latin typeface="Arial"/>
              </a:rPr>
              <a:t>Designer </a:t>
            </a:r>
            <a:endParaRPr b="0" lang="en-US" sz="28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latin typeface="Arial"/>
              </a:rPr>
              <a:t>Screens, Elements, Colors, </a:t>
            </a:r>
            <a:r>
              <a:rPr b="0" lang="en-US" sz="2800" spc="-1" strike="noStrike">
                <a:latin typeface="Arial"/>
              </a:rPr>
              <a:t>Animations</a:t>
            </a:r>
            <a:endParaRPr b="0" lang="en-US" sz="2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PlaceHolder 1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6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latin typeface="Arial"/>
              </a:rPr>
              <a:t>QML: The Looks</a:t>
            </a:r>
            <a:endParaRPr b="0" lang="en-US" sz="3200" spc="-1" strike="noStrike">
              <a:latin typeface="Arial"/>
            </a:endParaRPr>
          </a:p>
        </p:txBody>
      </p:sp>
      <p:sp>
        <p:nvSpPr>
          <p:cNvPr id="154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6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latin typeface="Arial"/>
              </a:rPr>
              <a:t>C++: Data and Logic</a:t>
            </a:r>
            <a:endParaRPr b="0" lang="en-US" sz="3200" spc="-1" strike="noStrike">
              <a:latin typeface="Arial"/>
            </a:endParaRPr>
          </a:p>
        </p:txBody>
      </p:sp>
      <p:sp>
        <p:nvSpPr>
          <p:cNvPr id="155" name="PlaceHolder 3"/>
          <p:cNvSpPr>
            <a:spLocks noGrp="1"/>
          </p:cNvSpPr>
          <p:nvPr>
            <p:ph type="title"/>
          </p:nvPr>
        </p:nvSpPr>
        <p:spPr>
          <a:xfrm>
            <a:off x="1080000" y="792000"/>
            <a:ext cx="10320120" cy="646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1" lang="en-US" sz="4400" spc="-1" strike="noStrike">
                <a:latin typeface="Arial"/>
              </a:rPr>
              <a:t>C++ And QML</a:t>
            </a:r>
            <a:endParaRPr b="1" lang="en-US" sz="4400" spc="-1" strike="noStrike">
              <a:latin typeface="Arial"/>
            </a:endParaRPr>
          </a:p>
        </p:txBody>
      </p:sp>
      <p:sp>
        <p:nvSpPr>
          <p:cNvPr id="156" name=""/>
          <p:cNvSpPr/>
          <p:nvPr/>
        </p:nvSpPr>
        <p:spPr>
          <a:xfrm>
            <a:off x="1143000" y="2286000"/>
            <a:ext cx="2971800" cy="3657600"/>
          </a:xfrm>
          <a:prstGeom prst="foldedCorner">
            <a:avLst>
              <a:gd name="adj" fmla="val 12500"/>
            </a:avLst>
          </a:prstGeom>
          <a:solidFill>
            <a:srgbClr val="ffd74c"/>
          </a:solidFill>
          <a:ln w="0">
            <a:solidFill>
              <a:srgbClr val="203864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r>
              <a:rPr b="0" lang="en-US" sz="1800" spc="-1" strike="noStrike">
                <a:latin typeface="Arial"/>
              </a:rPr>
              <a:t>//(C++)</a:t>
            </a:r>
            <a:br>
              <a:rPr sz="1800"/>
            </a:br>
            <a:br>
              <a:rPr sz="1800"/>
            </a:br>
            <a:r>
              <a:rPr b="0" lang="en-US" sz="1800" spc="-1" strike="noStrike">
                <a:latin typeface="Arial"/>
              </a:rPr>
              <a:t>InitializeSystem(…);</a:t>
            </a:r>
            <a:br>
              <a:rPr sz="1800"/>
            </a:br>
            <a:br>
              <a:rPr sz="1800"/>
            </a:br>
            <a:r>
              <a:rPr b="0" lang="en-US" sz="1800" spc="-1" strike="noStrike">
                <a:latin typeface="Arial"/>
              </a:rPr>
              <a:t>ReadMapData(…);</a:t>
            </a:r>
            <a:endParaRPr b="0" lang="en-US" sz="1800" spc="-1" strike="noStrike">
              <a:latin typeface="Arial"/>
            </a:endParaRPr>
          </a:p>
          <a:p>
            <a:r>
              <a:rPr b="0" lang="en-US" sz="1800" spc="-1" strike="noStrike">
                <a:latin typeface="Arial"/>
              </a:rPr>
              <a:t>GetPosition(…);</a:t>
            </a:r>
            <a:endParaRPr b="0" lang="en-US" sz="1800" spc="-1" strike="noStrike">
              <a:latin typeface="Arial"/>
            </a:endParaRPr>
          </a:p>
          <a:p>
            <a:endParaRPr b="0" lang="en-US" sz="1800" spc="-1" strike="noStrike">
              <a:latin typeface="Arial"/>
            </a:endParaRPr>
          </a:p>
          <a:p>
            <a:r>
              <a:rPr b="0" lang="en-US" sz="1800" spc="-1" strike="noStrike">
                <a:latin typeface="Arial"/>
              </a:rPr>
              <a:t>DisplayBrightness(…);</a:t>
            </a:r>
            <a:br>
              <a:rPr sz="1800"/>
            </a:br>
            <a:r>
              <a:rPr b="0" lang="en-US" sz="1800" spc="-1" strike="noStrike">
                <a:latin typeface="Arial"/>
              </a:rPr>
              <a:t>GetWeather(…);</a:t>
            </a:r>
            <a:br>
              <a:rPr sz="1800"/>
            </a:br>
            <a:endParaRPr b="0" lang="en-US" sz="1800" spc="-1" strike="noStrike">
              <a:latin typeface="Arial"/>
            </a:endParaRPr>
          </a:p>
          <a:p>
            <a:r>
              <a:rPr b="0" lang="en-US" sz="1800" spc="-1" strike="noStrike">
                <a:latin typeface="Arial"/>
              </a:rPr>
              <a:t>Update(…);</a:t>
            </a:r>
            <a:endParaRPr b="0" lang="en-US" sz="1800" spc="-1" strike="noStrike">
              <a:latin typeface="Arial"/>
            </a:endParaRPr>
          </a:p>
          <a:p>
            <a:r>
              <a:rPr b="0" lang="en-US" sz="1800" spc="-1" strike="noStrike">
                <a:latin typeface="Arial"/>
              </a:rPr>
              <a:t>Reboot(…);</a:t>
            </a:r>
            <a:br>
              <a:rPr sz="1800"/>
            </a:br>
            <a:br>
              <a:rPr sz="1800"/>
            </a:br>
            <a:endParaRPr b="0" lang="en-US" sz="1800" spc="-1" strike="noStrike">
              <a:latin typeface="Arial"/>
            </a:endParaRPr>
          </a:p>
        </p:txBody>
      </p:sp>
      <p:sp>
        <p:nvSpPr>
          <p:cNvPr id="157" name=""/>
          <p:cNvSpPr/>
          <p:nvPr/>
        </p:nvSpPr>
        <p:spPr>
          <a:xfrm>
            <a:off x="6858000" y="2286000"/>
            <a:ext cx="2971800" cy="3657600"/>
          </a:xfrm>
          <a:prstGeom prst="foldedCorner">
            <a:avLst>
              <a:gd name="adj" fmla="val 12500"/>
            </a:avLst>
          </a:prstGeom>
          <a:solidFill>
            <a:srgbClr val="0369a3"/>
          </a:solidFill>
          <a:ln w="0">
            <a:solidFill>
              <a:srgbClr val="203864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// QML</a:t>
            </a:r>
            <a:br>
              <a:rPr sz="1800"/>
            </a:br>
            <a:br>
              <a:rPr sz="1800"/>
            </a:b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Window {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  <a:p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    </a:t>
            </a: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TitleBar {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  <a:p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         </a:t>
            </a: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Clock {…}</a:t>
            </a:r>
            <a:br>
              <a:rPr sz="1800"/>
            </a:b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     }</a:t>
            </a:r>
            <a:br>
              <a:rPr sz="1800"/>
            </a:b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     MainMap {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  <a:p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         </a:t>
            </a: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ShipMarker{…}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  <a:p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     </a:t>
            </a: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}</a:t>
            </a:r>
            <a:br>
              <a:rPr sz="1800"/>
            </a:b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     BottomBar {</a:t>
            </a:r>
            <a:br>
              <a:rPr sz="1800"/>
            </a:b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         InfoLine{…}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  <a:p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     </a:t>
            </a: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}</a:t>
            </a:r>
            <a:br>
              <a:rPr sz="1800"/>
            </a:b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}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PlaceHolder 1"/>
          <p:cNvSpPr>
            <a:spLocks noGrp="1"/>
          </p:cNvSpPr>
          <p:nvPr>
            <p:ph type="title"/>
          </p:nvPr>
        </p:nvSpPr>
        <p:spPr>
          <a:xfrm>
            <a:off x="1080000" y="792000"/>
            <a:ext cx="10320120" cy="646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en-US" sz="4400" spc="-1" strike="noStrike">
                <a:latin typeface="Arial"/>
              </a:rPr>
              <a:t>Compile Process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159" name="PlaceHolder 2"/>
          <p:cNvSpPr>
            <a:spLocks noGrp="1"/>
          </p:cNvSpPr>
          <p:nvPr>
            <p:ph/>
          </p:nvPr>
        </p:nvSpPr>
        <p:spPr>
          <a:xfrm>
            <a:off x="609480" y="1600200"/>
            <a:ext cx="5354280" cy="3976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0">
              <a:spcBef>
                <a:spcPts val="1417"/>
              </a:spcBef>
              <a:buNone/>
            </a:pPr>
            <a:r>
              <a:rPr b="0" lang="en-US" sz="3200" spc="-1" strike="noStrike">
                <a:latin typeface="Arial"/>
              </a:rPr>
              <a:t>Test On Desktop (fast)</a:t>
            </a:r>
            <a:endParaRPr b="0" lang="en-US" sz="3200" spc="-1" strike="noStrike">
              <a:latin typeface="Arial"/>
            </a:endParaRPr>
          </a:p>
          <a:p>
            <a:pPr marL="432000"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160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6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0">
              <a:spcBef>
                <a:spcPts val="1417"/>
              </a:spcBef>
              <a:buNone/>
            </a:pPr>
            <a:r>
              <a:rPr b="0" lang="en-US" sz="3200" spc="-1" strike="noStrike">
                <a:latin typeface="Arial"/>
              </a:rPr>
              <a:t>Test On Hardware (slow)</a:t>
            </a:r>
            <a:endParaRPr b="0" lang="en-US" sz="3200" spc="-1" strike="noStrike">
              <a:latin typeface="Arial"/>
            </a:endParaRPr>
          </a:p>
        </p:txBody>
      </p:sp>
      <p:sp>
        <p:nvSpPr>
          <p:cNvPr id="161" name=""/>
          <p:cNvSpPr/>
          <p:nvPr/>
        </p:nvSpPr>
        <p:spPr>
          <a:xfrm>
            <a:off x="1600200" y="2514600"/>
            <a:ext cx="1143000" cy="1371600"/>
          </a:xfrm>
          <a:prstGeom prst="foldedCorner">
            <a:avLst>
              <a:gd name="adj" fmla="val 12500"/>
            </a:avLst>
          </a:prstGeom>
          <a:solidFill>
            <a:srgbClr val="ffd74c"/>
          </a:solidFill>
          <a:ln w="0">
            <a:solidFill>
              <a:srgbClr val="203864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/>
            <a:r>
              <a:rPr b="0" lang="en-US" sz="1800" spc="-1" strike="noStrike">
                <a:latin typeface="Arial"/>
              </a:rPr>
              <a:t>.h /.cpp</a:t>
            </a:r>
            <a:br>
              <a:rPr sz="1800"/>
            </a:br>
            <a:r>
              <a:rPr b="0" lang="en-US" sz="1800" spc="-1" strike="noStrike">
                <a:latin typeface="Arial"/>
              </a:rPr>
              <a:t>(C++)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162" name=""/>
          <p:cNvSpPr/>
          <p:nvPr/>
        </p:nvSpPr>
        <p:spPr>
          <a:xfrm>
            <a:off x="3886200" y="2514600"/>
            <a:ext cx="1143000" cy="1371600"/>
          </a:xfrm>
          <a:prstGeom prst="foldedCorner">
            <a:avLst>
              <a:gd name="adj" fmla="val 12500"/>
            </a:avLst>
          </a:prstGeom>
          <a:solidFill>
            <a:srgbClr val="0369a3"/>
          </a:solidFill>
          <a:ln w="0">
            <a:solidFill>
              <a:srgbClr val="203864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/>
            <a:r>
              <a:rPr b="0" lang="en-US" sz="1800" spc="-1" strike="noStrike">
                <a:latin typeface="Arial"/>
              </a:rPr>
              <a:t>.qml</a:t>
            </a:r>
            <a:endParaRPr b="0" lang="en-US" sz="1800" spc="-1" strike="noStrike">
              <a:latin typeface="Arial"/>
            </a:endParaRPr>
          </a:p>
          <a:p>
            <a:pPr algn="ctr"/>
            <a:r>
              <a:rPr b="0" lang="en-US" sz="1800" spc="-1" strike="noStrike">
                <a:latin typeface="Arial"/>
              </a:rPr>
              <a:t>(QML)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163" name=""/>
          <p:cNvSpPr/>
          <p:nvPr/>
        </p:nvSpPr>
        <p:spPr>
          <a:xfrm>
            <a:off x="2286000" y="4572000"/>
            <a:ext cx="1828800" cy="457200"/>
          </a:xfrm>
          <a:prstGeom prst="rect">
            <a:avLst/>
          </a:prstGeom>
          <a:solidFill>
            <a:srgbClr val="949494"/>
          </a:solidFill>
          <a:ln w="0">
            <a:solidFill>
              <a:srgbClr val="203864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/>
            <a:r>
              <a:rPr b="0" lang="en-US" sz="1800" spc="-1" strike="noStrike">
                <a:latin typeface="Arial"/>
              </a:rPr>
              <a:t>Compiler</a:t>
            </a:r>
            <a:endParaRPr b="0" lang="en-US" sz="1800" spc="-1" strike="noStrike">
              <a:latin typeface="Arial"/>
            </a:endParaRPr>
          </a:p>
        </p:txBody>
      </p:sp>
      <p:cxnSp>
        <p:nvCxnSpPr>
          <p:cNvPr id="164" name=""/>
          <p:cNvCxnSpPr>
            <a:stCxn id="161" idx="2"/>
            <a:endCxn id="163" idx="0"/>
          </p:cNvCxnSpPr>
          <p:nvPr/>
        </p:nvCxnSpPr>
        <p:spPr>
          <a:xfrm flipH="1" rot="16200000">
            <a:off x="2343240" y="3714480"/>
            <a:ext cx="686160" cy="1028880"/>
          </a:xfrm>
          <a:prstGeom prst="bentConnector3">
            <a:avLst>
              <a:gd name="adj1" fmla="val 50026"/>
            </a:avLst>
          </a:prstGeom>
          <a:ln w="0">
            <a:solidFill>
              <a:srgbClr val="3465a4"/>
            </a:solidFill>
            <a:tailEnd len="med" type="triangle" w="med"/>
          </a:ln>
        </p:spPr>
      </p:cxnSp>
      <p:cxnSp>
        <p:nvCxnSpPr>
          <p:cNvPr id="165" name=""/>
          <p:cNvCxnSpPr>
            <a:stCxn id="162" idx="2"/>
            <a:endCxn id="163" idx="0"/>
          </p:cNvCxnSpPr>
          <p:nvPr/>
        </p:nvCxnSpPr>
        <p:spPr>
          <a:xfrm rot="5400000">
            <a:off x="3485880" y="3600360"/>
            <a:ext cx="686160" cy="1257840"/>
          </a:xfrm>
          <a:prstGeom prst="bentConnector3">
            <a:avLst>
              <a:gd name="adj1" fmla="val 50026"/>
            </a:avLst>
          </a:prstGeom>
          <a:ln w="0">
            <a:solidFill>
              <a:srgbClr val="3465a4"/>
            </a:solidFill>
            <a:tailEnd len="med" type="triangle" w="med"/>
          </a:ln>
        </p:spPr>
      </p:cxnSp>
      <p:sp>
        <p:nvSpPr>
          <p:cNvPr id="166" name=""/>
          <p:cNvSpPr/>
          <p:nvPr/>
        </p:nvSpPr>
        <p:spPr>
          <a:xfrm>
            <a:off x="2406600" y="5486400"/>
            <a:ext cx="1600200" cy="685800"/>
          </a:xfrm>
          <a:prstGeom prst="rect">
            <a:avLst/>
          </a:prstGeom>
          <a:solidFill>
            <a:srgbClr val="ffffff"/>
          </a:solidFill>
          <a:ln w="0">
            <a:solidFill>
              <a:srgbClr val="203864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/>
            <a:r>
              <a:rPr b="0" lang="en-US" sz="1800" spc="-1" strike="noStrike">
                <a:latin typeface="Arial"/>
              </a:rPr>
              <a:t>Check on</a:t>
            </a:r>
            <a:br>
              <a:rPr sz="1800"/>
            </a:br>
            <a:r>
              <a:rPr b="0" lang="en-US" sz="1800" spc="-1" strike="noStrike">
                <a:latin typeface="Arial"/>
              </a:rPr>
              <a:t>Desktop</a:t>
            </a:r>
            <a:endParaRPr b="0" lang="en-US" sz="1800" spc="-1" strike="noStrike">
              <a:latin typeface="Arial"/>
            </a:endParaRPr>
          </a:p>
        </p:txBody>
      </p:sp>
      <p:cxnSp>
        <p:nvCxnSpPr>
          <p:cNvPr id="167" name=""/>
          <p:cNvCxnSpPr>
            <a:stCxn id="163" idx="2"/>
            <a:endCxn id="166" idx="0"/>
          </p:cNvCxnSpPr>
          <p:nvPr/>
        </p:nvCxnSpPr>
        <p:spPr>
          <a:xfrm flipH="1" rot="16200000">
            <a:off x="2974680" y="5254560"/>
            <a:ext cx="457560" cy="6480"/>
          </a:xfrm>
          <a:prstGeom prst="bentConnector3">
            <a:avLst>
              <a:gd name="adj1" fmla="val 50000"/>
            </a:avLst>
          </a:prstGeom>
          <a:ln w="0">
            <a:solidFill>
              <a:srgbClr val="3465a4"/>
            </a:solidFill>
            <a:tailEnd len="med" type="triangle" w="med"/>
          </a:ln>
        </p:spPr>
      </p:cxnSp>
      <p:sp>
        <p:nvSpPr>
          <p:cNvPr id="168" name=""/>
          <p:cNvSpPr/>
          <p:nvPr/>
        </p:nvSpPr>
        <p:spPr>
          <a:xfrm>
            <a:off x="7086600" y="2286000"/>
            <a:ext cx="1143000" cy="1371600"/>
          </a:xfrm>
          <a:prstGeom prst="foldedCorner">
            <a:avLst>
              <a:gd name="adj" fmla="val 12500"/>
            </a:avLst>
          </a:prstGeom>
          <a:solidFill>
            <a:srgbClr val="ffd74c"/>
          </a:solidFill>
          <a:ln w="0">
            <a:solidFill>
              <a:srgbClr val="203864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/>
            <a:r>
              <a:rPr b="0" lang="en-US" sz="1800" spc="-1" strike="noStrike">
                <a:latin typeface="Arial"/>
              </a:rPr>
              <a:t>.h /.cpp</a:t>
            </a:r>
            <a:br>
              <a:rPr sz="1800"/>
            </a:br>
            <a:r>
              <a:rPr b="0" lang="en-US" sz="1800" spc="-1" strike="noStrike">
                <a:latin typeface="Arial"/>
              </a:rPr>
              <a:t>(C++)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169" name=""/>
          <p:cNvSpPr/>
          <p:nvPr/>
        </p:nvSpPr>
        <p:spPr>
          <a:xfrm>
            <a:off x="9372600" y="2286000"/>
            <a:ext cx="1143000" cy="1371600"/>
          </a:xfrm>
          <a:prstGeom prst="foldedCorner">
            <a:avLst>
              <a:gd name="adj" fmla="val 12500"/>
            </a:avLst>
          </a:prstGeom>
          <a:solidFill>
            <a:srgbClr val="0369a3"/>
          </a:solidFill>
          <a:ln w="0">
            <a:solidFill>
              <a:srgbClr val="203864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/>
            <a:r>
              <a:rPr b="0" lang="en-US" sz="1800" spc="-1" strike="noStrike">
                <a:latin typeface="Arial"/>
              </a:rPr>
              <a:t>.qml</a:t>
            </a:r>
            <a:endParaRPr b="0" lang="en-US" sz="1800" spc="-1" strike="noStrike">
              <a:latin typeface="Arial"/>
            </a:endParaRPr>
          </a:p>
          <a:p>
            <a:pPr algn="ctr"/>
            <a:r>
              <a:rPr b="0" lang="en-US" sz="1800" spc="-1" strike="noStrike">
                <a:latin typeface="Arial"/>
              </a:rPr>
              <a:t>(QML)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170" name=""/>
          <p:cNvSpPr/>
          <p:nvPr/>
        </p:nvSpPr>
        <p:spPr>
          <a:xfrm>
            <a:off x="8001000" y="4114800"/>
            <a:ext cx="1828800" cy="457200"/>
          </a:xfrm>
          <a:prstGeom prst="rect">
            <a:avLst/>
          </a:prstGeom>
          <a:solidFill>
            <a:srgbClr val="949494"/>
          </a:solidFill>
          <a:ln w="0">
            <a:solidFill>
              <a:srgbClr val="203864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/>
            <a:r>
              <a:rPr b="0" lang="en-US" sz="1800" spc="-1" strike="noStrike">
                <a:latin typeface="Arial"/>
              </a:rPr>
              <a:t>Cross-Compiler</a:t>
            </a:r>
            <a:endParaRPr b="0" lang="en-US" sz="1800" spc="-1" strike="noStrike">
              <a:latin typeface="Arial"/>
            </a:endParaRPr>
          </a:p>
        </p:txBody>
      </p:sp>
      <p:cxnSp>
        <p:nvCxnSpPr>
          <p:cNvPr id="171" name=""/>
          <p:cNvCxnSpPr>
            <a:stCxn id="168" idx="2"/>
            <a:endCxn id="170" idx="0"/>
          </p:cNvCxnSpPr>
          <p:nvPr/>
        </p:nvCxnSpPr>
        <p:spPr>
          <a:xfrm flipH="1" rot="16200000">
            <a:off x="8058240" y="3257640"/>
            <a:ext cx="457560" cy="1257480"/>
          </a:xfrm>
          <a:prstGeom prst="bentConnector3">
            <a:avLst>
              <a:gd name="adj1" fmla="val 50078"/>
            </a:avLst>
          </a:prstGeom>
          <a:ln w="0">
            <a:solidFill>
              <a:srgbClr val="3465a4"/>
            </a:solidFill>
            <a:tailEnd len="med" type="triangle" w="med"/>
          </a:ln>
        </p:spPr>
      </p:cxnSp>
      <p:cxnSp>
        <p:nvCxnSpPr>
          <p:cNvPr id="172" name=""/>
          <p:cNvCxnSpPr>
            <a:stCxn id="169" idx="2"/>
            <a:endCxn id="170" idx="0"/>
          </p:cNvCxnSpPr>
          <p:nvPr/>
        </p:nvCxnSpPr>
        <p:spPr>
          <a:xfrm rot="5400000">
            <a:off x="9201240" y="3371760"/>
            <a:ext cx="457560" cy="1029240"/>
          </a:xfrm>
          <a:prstGeom prst="bentConnector3">
            <a:avLst>
              <a:gd name="adj1" fmla="val 50078"/>
            </a:avLst>
          </a:prstGeom>
          <a:ln w="0">
            <a:solidFill>
              <a:srgbClr val="3465a4"/>
            </a:solidFill>
            <a:tailEnd len="med" type="triangle" w="med"/>
          </a:ln>
        </p:spPr>
      </p:cxnSp>
      <p:sp>
        <p:nvSpPr>
          <p:cNvPr id="173" name=""/>
          <p:cNvSpPr/>
          <p:nvPr/>
        </p:nvSpPr>
        <p:spPr>
          <a:xfrm>
            <a:off x="8109000" y="5486400"/>
            <a:ext cx="1600200" cy="685800"/>
          </a:xfrm>
          <a:prstGeom prst="rect">
            <a:avLst/>
          </a:prstGeom>
          <a:solidFill>
            <a:srgbClr val="ffffff"/>
          </a:solidFill>
          <a:ln w="0">
            <a:solidFill>
              <a:srgbClr val="203864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/>
            <a:r>
              <a:rPr b="0" lang="en-US" sz="1800" spc="-1" strike="noStrike">
                <a:latin typeface="Arial"/>
              </a:rPr>
              <a:t>Check on</a:t>
            </a:r>
            <a:br>
              <a:rPr sz="1800"/>
            </a:br>
            <a:r>
              <a:rPr b="0" lang="en-US" sz="1800" spc="-1" strike="noStrike">
                <a:latin typeface="Arial"/>
              </a:rPr>
              <a:t>Panel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174" name=""/>
          <p:cNvSpPr/>
          <p:nvPr/>
        </p:nvSpPr>
        <p:spPr>
          <a:xfrm>
            <a:off x="8915400" y="4572000"/>
            <a:ext cx="0" cy="1009440"/>
          </a:xfrm>
          <a:prstGeom prst="line">
            <a:avLst/>
          </a:prstGeom>
          <a:ln w="0">
            <a:solidFill>
              <a:srgbClr val="203864"/>
            </a:solidFill>
            <a:headEnd len="med" type="oval" w="med"/>
            <a:tailEnd len="med" type="triangle" w="med"/>
          </a:ln>
        </p:spPr>
        <p:style>
          <a:lnRef idx="0"/>
          <a:fillRef idx="0"/>
          <a:effectRef idx="0"/>
          <a:fontRef idx="minor"/>
        </p:style>
        <p:txBody>
          <a:bodyPr lIns="90000" rIns="90000" tIns="90000" bIns="90000" anchor="ctr">
            <a:noAutofit/>
          </a:bodyPr>
          <a:p>
            <a:pPr algn="ctr"/>
            <a:r>
              <a:rPr b="0" lang="en-US" sz="1800" spc="-1" strike="noStrike">
                <a:latin typeface="Arial"/>
              </a:rPr>
              <a:t>Copy 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175" name=""/>
          <p:cNvSpPr/>
          <p:nvPr/>
        </p:nvSpPr>
        <p:spPr>
          <a:xfrm>
            <a:off x="10972800" y="3765600"/>
            <a:ext cx="914400" cy="1143000"/>
          </a:xfrm>
          <a:prstGeom prst="foldedCorner">
            <a:avLst>
              <a:gd name="adj" fmla="val 12500"/>
            </a:avLst>
          </a:prstGeom>
          <a:solidFill>
            <a:srgbClr val="43c330"/>
          </a:solidFill>
          <a:ln w="0">
            <a:solidFill>
              <a:srgbClr val="203864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/>
            <a:r>
              <a:rPr b="0" lang="en-US" sz="1800" spc="-1" strike="noStrike">
                <a:latin typeface="Arial"/>
              </a:rPr>
              <a:t>Qt</a:t>
            </a:r>
            <a:br>
              <a:rPr sz="1800"/>
            </a:br>
            <a:r>
              <a:rPr b="0" lang="en-US" sz="1800" spc="-1" strike="noStrike">
                <a:latin typeface="Arial"/>
              </a:rPr>
              <a:t>SDK</a:t>
            </a:r>
            <a:endParaRPr b="0" lang="en-US" sz="1800" spc="-1" strike="noStrike">
              <a:latin typeface="Arial"/>
            </a:endParaRPr>
          </a:p>
        </p:txBody>
      </p:sp>
      <p:cxnSp>
        <p:nvCxnSpPr>
          <p:cNvPr id="176" name=""/>
          <p:cNvCxnSpPr>
            <a:stCxn id="175" idx="1"/>
            <a:endCxn id="170" idx="3"/>
          </p:cNvCxnSpPr>
          <p:nvPr/>
        </p:nvCxnSpPr>
        <p:spPr>
          <a:xfrm flipV="1" rot="10800000">
            <a:off x="9829440" y="4336920"/>
            <a:ext cx="1143360" cy="6480"/>
          </a:xfrm>
          <a:prstGeom prst="bentConnector3">
            <a:avLst>
              <a:gd name="adj1" fmla="val 49984"/>
            </a:avLst>
          </a:prstGeom>
          <a:ln w="0">
            <a:solidFill>
              <a:srgbClr val="3465a4"/>
            </a:solidFill>
            <a:tailEnd len="med" type="triangle" w="med"/>
          </a:ln>
        </p:spPr>
      </p:cxnSp>
      <p:sp>
        <p:nvSpPr>
          <p:cNvPr id="177" name=""/>
          <p:cNvSpPr/>
          <p:nvPr/>
        </p:nvSpPr>
        <p:spPr>
          <a:xfrm>
            <a:off x="2406600" y="5486400"/>
            <a:ext cx="1600200" cy="685800"/>
          </a:xfrm>
          <a:prstGeom prst="rect">
            <a:avLst/>
          </a:prstGeom>
          <a:solidFill>
            <a:srgbClr val="ffffff"/>
          </a:solidFill>
          <a:ln w="0">
            <a:solidFill>
              <a:srgbClr val="203864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/>
            <a:r>
              <a:rPr b="0" lang="en-US" sz="1800" spc="-1" strike="noStrike">
                <a:latin typeface="Arial"/>
              </a:rPr>
              <a:t>Check on</a:t>
            </a:r>
            <a:br>
              <a:rPr sz="1800"/>
            </a:br>
            <a:r>
              <a:rPr b="0" lang="en-US" sz="1800" spc="-1" strike="noStrike">
                <a:latin typeface="Arial"/>
              </a:rPr>
              <a:t>Desktop</a:t>
            </a:r>
            <a:endParaRPr b="0" lang="en-US" sz="1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PlaceHolder 1"/>
          <p:cNvSpPr>
            <a:spLocks noGrp="1"/>
          </p:cNvSpPr>
          <p:nvPr>
            <p:ph type="title"/>
          </p:nvPr>
        </p:nvSpPr>
        <p:spPr>
          <a:xfrm>
            <a:off x="1080000" y="792000"/>
            <a:ext cx="10320120" cy="646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latin typeface="Arial"/>
              </a:rPr>
              <a:t>Interactive HelloWorld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179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080" cy="3976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latin typeface="Arial"/>
              </a:rPr>
              <a:t>At the End of this Presentation I will present a simple Hello World in all 3 Languages and show how the programming looks and feels like. </a:t>
            </a:r>
            <a:endParaRPr b="0" lang="en-US" sz="3200" spc="-1" strike="noStrike">
              <a:latin typeface="Arial"/>
            </a:endParaRPr>
          </a:p>
          <a:p>
            <a:pPr marL="432000" indent="0">
              <a:lnSpc>
                <a:spcPct val="100000"/>
              </a:lnSpc>
              <a:spcBef>
                <a:spcPts val="1417"/>
              </a:spcBef>
              <a:buNone/>
              <a:tabLst>
                <a:tab algn="l" pos="0"/>
              </a:tabLst>
            </a:pPr>
            <a:r>
              <a:rPr b="0" lang="en-US" sz="3200" spc="-1" strike="noStrike">
                <a:latin typeface="Arial"/>
              </a:rPr>
              <a:t> 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customXml/_rels/item1.xml.rels><?xml version="1.0" encoding="UTF-8"?>
<Relationships xmlns="http://schemas.openxmlformats.org/package/2006/relationships"><Relationship Id="rId1" Type="http://schemas.openxmlformats.org/officeDocument/2006/relationships/customXmlProps" Target="itemProps1.xml"/>
</Relationships>
</file>

<file path=customXml/_rels/item2.xml.rels><?xml version="1.0" encoding="UTF-8"?>
<Relationships xmlns="http://schemas.openxmlformats.org/package/2006/relationships"><Relationship Id="rId1" Type="http://schemas.openxmlformats.org/officeDocument/2006/relationships/customXmlProps" Target="itemProps2.xml"/>
</Relationships>
</file>

<file path=customXml/_rels/item3.xml.rels><?xml version="1.0" encoding="UTF-8"?>
<Relationships xmlns="http://schemas.openxmlformats.org/package/2006/relationships"><Relationship Id="rId1" Type="http://schemas.openxmlformats.org/officeDocument/2006/relationships/customXmlProps" Target="itemProps3.xml"/>
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8F5BAE174AC5948BA31D87D41230C55" ma:contentTypeVersion="2" ma:contentTypeDescription="Create a new document." ma:contentTypeScope="" ma:versionID="a30d9fb80f8d899ba312ca820e3969db">
  <xsd:schema xmlns:xsd="http://www.w3.org/2001/XMLSchema" xmlns:xs="http://www.w3.org/2001/XMLSchema" xmlns:p="http://schemas.microsoft.com/office/2006/metadata/properties" xmlns:ns3="9cc3c07a-63d7-487a-881b-32482cde9923" targetNamespace="http://schemas.microsoft.com/office/2006/metadata/properties" ma:root="true" ma:fieldsID="9436574338cfde7cf2cddb32a9fe960a" ns3:_="">
    <xsd:import namespace="9cc3c07a-63d7-487a-881b-32482cde9923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cc3c07a-63d7-487a-881b-32482cde992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A53B6F72-03D6-4F29-A74E-A6A5C6FD6BF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cc3c07a-63d7-487a-881b-32482cde992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0316C07E-09C8-4E20-8ED3-D65CC4342CCF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0F7E4923-0EE5-4CE1-8BD6-F8117CAD72BA}">
  <ds:schemaRefs>
    <ds:schemaRef ds:uri="http://purl.org/dc/elements/1.1/"/>
    <ds:schemaRef ds:uri="http://www.w3.org/XML/1998/namespace"/>
    <ds:schemaRef ds:uri="http://schemas.microsoft.com/office/2006/metadata/properties"/>
    <ds:schemaRef ds:uri="http://schemas.microsoft.com/office/2006/documentManagement/types"/>
    <ds:schemaRef ds:uri="http://schemas.microsoft.com/office/infopath/2007/PartnerControls"/>
    <ds:schemaRef ds:uri="http://purl.org/dc/terms/"/>
    <ds:schemaRef ds:uri="http://schemas.openxmlformats.org/package/2006/metadata/core-properties"/>
    <ds:schemaRef ds:uri="9cc3c07a-63d7-487a-881b-32482cde9923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KDAB-Presentation-16-9</Template>
  <TotalTime>900</TotalTime>
  <Application>LibreOffice/7.4.1.2$Linux_X86_64 LibreOffice_project/40$Build-2</Application>
  <AppVersion>15.0000</AppVersion>
  <Words>718</Words>
  <Paragraphs>313</Paragraph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2022-09-05T15:21:58Z</dcterms:created>
  <dc:creator>Nicolas Arnaud-Cormos</dc:creator>
  <dc:description/>
  <dc:language>en-US</dc:language>
  <cp:lastModifiedBy/>
  <dcterms:modified xsi:type="dcterms:W3CDTF">2022-10-06T20:21:11Z</dcterms:modified>
  <cp:revision>46</cp:revision>
  <dc:subject/>
  <dc:title>PowerPoint Presentation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0x010100D8F5BAE174AC5948BA31D87D41230C55</vt:lpwstr>
  </property>
  <property fmtid="{D5CDD505-2E9C-101B-9397-08002B2CF9AE}" pid="3" name="PresentationFormat">
    <vt:lpwstr>Widescreen</vt:lpwstr>
  </property>
  <property fmtid="{D5CDD505-2E9C-101B-9397-08002B2CF9AE}" pid="4" name="Slides">
    <vt:i4>13</vt:i4>
  </property>
</Properties>
</file>